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256" r:id="rId3"/>
    <p:sldId id="260" r:id="rId5"/>
    <p:sldId id="261" r:id="rId6"/>
    <p:sldId id="266" r:id="rId7"/>
    <p:sldId id="11767" r:id="rId8"/>
    <p:sldId id="11768" r:id="rId9"/>
    <p:sldId id="257" r:id="rId10"/>
    <p:sldId id="11770" r:id="rId11"/>
    <p:sldId id="11771" r:id="rId12"/>
    <p:sldId id="11772" r:id="rId13"/>
    <p:sldId id="11773" r:id="rId14"/>
    <p:sldId id="11769" r:id="rId15"/>
    <p:sldId id="11756" r:id="rId16"/>
    <p:sldId id="11774" r:id="rId17"/>
    <p:sldId id="7254" r:id="rId18"/>
    <p:sldId id="361" r:id="rId19"/>
    <p:sldId id="11748" r:id="rId20"/>
    <p:sldId id="11703" r:id="rId21"/>
    <p:sldId id="11636" r:id="rId22"/>
    <p:sldId id="11578" r:id="rId23"/>
    <p:sldId id="335" r:id="rId24"/>
    <p:sldId id="356" r:id="rId25"/>
    <p:sldId id="11615" r:id="rId26"/>
    <p:sldId id="11593" r:id="rId27"/>
    <p:sldId id="258" r:id="rId28"/>
    <p:sldId id="366" r:id="rId29"/>
    <p:sldId id="11749" r:id="rId30"/>
    <p:sldId id="11751" r:id="rId31"/>
    <p:sldId id="367" r:id="rId32"/>
    <p:sldId id="11757"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635F"/>
    <a:srgbClr val="3C7C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7" autoAdjust="0"/>
    <p:restoredTop sz="94660"/>
  </p:normalViewPr>
  <p:slideViewPr>
    <p:cSldViewPr snapToGrid="0" showGuides="1">
      <p:cViewPr varScale="1">
        <p:scale>
          <a:sx n="69" d="100"/>
          <a:sy n="69" d="100"/>
        </p:scale>
        <p:origin x="72" y="330"/>
      </p:cViewPr>
      <p:guideLst>
        <p:guide orient="horz" pos="217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13.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93998E7-E066-4674-AE82-B57B6497598F}" type="doc">
      <dgm:prSet loTypeId="urn:microsoft.com/office/officeart/2005/8/layout/arrow3#1" loCatId="relationship" qsTypeId="urn:microsoft.com/office/officeart/2005/8/quickstyle/simple1#1" qsCatId="simple" csTypeId="urn:microsoft.com/office/officeart/2005/8/colors/accent1_2#1" csCatId="accent1" phldr="1"/>
      <dgm:spPr/>
      <dgm:t>
        <a:bodyPr/>
        <a:lstStyle/>
        <a:p>
          <a:endParaRPr lang="en-US"/>
        </a:p>
      </dgm:t>
    </dgm:pt>
    <dgm:pt modelId="{ABC41E0A-5747-4194-A096-C97B3AB9BAAF}">
      <dgm:prSet phldrT="[Text]"/>
      <dgm:spPr/>
      <dgm:t>
        <a:bodyPr/>
        <a:lstStyle/>
        <a:p>
          <a:r>
            <a:rPr lang="en-US" dirty="0"/>
            <a:t>Increasing</a:t>
          </a:r>
        </a:p>
      </dgm:t>
    </dgm:pt>
    <dgm:pt modelId="{75BEF4B0-E7F8-4C90-BC07-64824B6E2F57}" cxnId="{D7562DCA-AC48-4C9E-BEC7-A8E47F47DBBF}" type="parTrans">
      <dgm:prSet/>
      <dgm:spPr/>
      <dgm:t>
        <a:bodyPr/>
        <a:lstStyle/>
        <a:p>
          <a:endParaRPr lang="en-US"/>
        </a:p>
      </dgm:t>
    </dgm:pt>
    <dgm:pt modelId="{DC903FF0-79B4-4D16-89DE-2BF89E0D663D}" cxnId="{D7562DCA-AC48-4C9E-BEC7-A8E47F47DBBF}" type="sibTrans">
      <dgm:prSet/>
      <dgm:spPr/>
      <dgm:t>
        <a:bodyPr/>
        <a:lstStyle/>
        <a:p>
          <a:endParaRPr lang="en-US"/>
        </a:p>
      </dgm:t>
    </dgm:pt>
    <dgm:pt modelId="{CFEE4016-BB3A-4A7B-84AF-3DF6DC0293E7}">
      <dgm:prSet phldrT="[Text]"/>
      <dgm:spPr/>
      <dgm:t>
        <a:bodyPr/>
        <a:lstStyle/>
        <a:p>
          <a:r>
            <a:rPr lang="en-US" dirty="0"/>
            <a:t>Decreasing</a:t>
          </a:r>
        </a:p>
      </dgm:t>
    </dgm:pt>
    <dgm:pt modelId="{FDF2D860-5EF3-4E0F-8934-F4E8D7835E28}" cxnId="{2CE8A1C1-6024-4166-9843-9F0B88D63CC3}" type="parTrans">
      <dgm:prSet/>
      <dgm:spPr/>
      <dgm:t>
        <a:bodyPr/>
        <a:lstStyle/>
        <a:p>
          <a:endParaRPr lang="en-US"/>
        </a:p>
      </dgm:t>
    </dgm:pt>
    <dgm:pt modelId="{07CD417D-2FCC-47AC-9064-EEE04E91C07D}" cxnId="{2CE8A1C1-6024-4166-9843-9F0B88D63CC3}" type="sibTrans">
      <dgm:prSet/>
      <dgm:spPr/>
      <dgm:t>
        <a:bodyPr/>
        <a:lstStyle/>
        <a:p>
          <a:endParaRPr lang="en-US"/>
        </a:p>
      </dgm:t>
    </dgm:pt>
    <dgm:pt modelId="{5378AE6D-DAA8-401E-86BA-490E11205E2F}" type="pres">
      <dgm:prSet presAssocID="{993998E7-E066-4674-AE82-B57B6497598F}" presName="compositeShape" presStyleCnt="0">
        <dgm:presLayoutVars>
          <dgm:chMax val="2"/>
          <dgm:dir/>
          <dgm:resizeHandles val="exact"/>
        </dgm:presLayoutVars>
      </dgm:prSet>
      <dgm:spPr/>
      <dgm:t>
        <a:bodyPr/>
        <a:lstStyle/>
        <a:p>
          <a:endParaRPr lang="zh-CN" altLang="en-US"/>
        </a:p>
      </dgm:t>
    </dgm:pt>
    <dgm:pt modelId="{56801125-378D-4ACA-AF20-2F85C601C033}" type="pres">
      <dgm:prSet presAssocID="{993998E7-E066-4674-AE82-B57B6497598F}" presName="divider" presStyleLbl="fgShp" presStyleIdx="0" presStyleCnt="1"/>
      <dgm:spPr>
        <a:solidFill>
          <a:schemeClr val="tx1">
            <a:lumMod val="20000"/>
            <a:lumOff val="80000"/>
          </a:schemeClr>
        </a:solidFill>
        <a:ln>
          <a:noFill/>
        </a:ln>
      </dgm:spPr>
    </dgm:pt>
    <dgm:pt modelId="{2293A7B3-023D-4F81-BD08-430146A7BEB0}" type="pres">
      <dgm:prSet presAssocID="{ABC41E0A-5747-4194-A096-C97B3AB9BAAF}" presName="downArrow" presStyleLbl="node1" presStyleIdx="0" presStyleCnt="2"/>
      <dgm:spPr>
        <a:solidFill>
          <a:schemeClr val="accent3"/>
        </a:solidFill>
        <a:ln>
          <a:noFill/>
        </a:ln>
      </dgm:spPr>
    </dgm:pt>
    <dgm:pt modelId="{F3D1189E-A54F-4F5C-8FBD-3EC65FF9A840}" type="pres">
      <dgm:prSet presAssocID="{ABC41E0A-5747-4194-A096-C97B3AB9BAAF}" presName="downArrowText" presStyleLbl="revTx" presStyleIdx="0" presStyleCnt="2">
        <dgm:presLayoutVars>
          <dgm:bulletEnabled val="1"/>
        </dgm:presLayoutVars>
      </dgm:prSet>
      <dgm:spPr/>
      <dgm:t>
        <a:bodyPr/>
        <a:lstStyle/>
        <a:p>
          <a:endParaRPr lang="zh-CN" altLang="en-US"/>
        </a:p>
      </dgm:t>
    </dgm:pt>
    <dgm:pt modelId="{987E0865-E072-4876-9413-F2328286E167}" type="pres">
      <dgm:prSet presAssocID="{CFEE4016-BB3A-4A7B-84AF-3DF6DC0293E7}" presName="upArrow" presStyleLbl="node1" presStyleIdx="1" presStyleCnt="2"/>
      <dgm:spPr>
        <a:solidFill>
          <a:schemeClr val="accent2"/>
        </a:solidFill>
        <a:ln>
          <a:noFill/>
        </a:ln>
      </dgm:spPr>
    </dgm:pt>
    <dgm:pt modelId="{3C1A43E8-D135-4211-955A-AC812653D590}" type="pres">
      <dgm:prSet presAssocID="{CFEE4016-BB3A-4A7B-84AF-3DF6DC0293E7}" presName="upArrowText" presStyleLbl="revTx" presStyleIdx="1" presStyleCnt="2">
        <dgm:presLayoutVars>
          <dgm:bulletEnabled val="1"/>
        </dgm:presLayoutVars>
      </dgm:prSet>
      <dgm:spPr/>
      <dgm:t>
        <a:bodyPr/>
        <a:lstStyle/>
        <a:p>
          <a:endParaRPr lang="zh-CN" altLang="en-US"/>
        </a:p>
      </dgm:t>
    </dgm:pt>
  </dgm:ptLst>
  <dgm:cxnLst>
    <dgm:cxn modelId="{2CE8A1C1-6024-4166-9843-9F0B88D63CC3}" srcId="{993998E7-E066-4674-AE82-B57B6497598F}" destId="{CFEE4016-BB3A-4A7B-84AF-3DF6DC0293E7}" srcOrd="1" destOrd="0" parTransId="{FDF2D860-5EF3-4E0F-8934-F4E8D7835E28}" sibTransId="{07CD417D-2FCC-47AC-9064-EEE04E91C07D}"/>
    <dgm:cxn modelId="{F80C5F81-178D-436D-8725-8424C464FC7D}" type="presOf" srcId="{CFEE4016-BB3A-4A7B-84AF-3DF6DC0293E7}" destId="{3C1A43E8-D135-4211-955A-AC812653D590}" srcOrd="0" destOrd="0" presId="urn:microsoft.com/office/officeart/2005/8/layout/arrow3#1"/>
    <dgm:cxn modelId="{5E693D26-AA36-4595-87B9-B63B9023E842}" type="presOf" srcId="{993998E7-E066-4674-AE82-B57B6497598F}" destId="{5378AE6D-DAA8-401E-86BA-490E11205E2F}" srcOrd="0" destOrd="0" presId="urn:microsoft.com/office/officeart/2005/8/layout/arrow3#1"/>
    <dgm:cxn modelId="{E669D643-25BB-4701-9776-C0077C474952}" type="presOf" srcId="{ABC41E0A-5747-4194-A096-C97B3AB9BAAF}" destId="{F3D1189E-A54F-4F5C-8FBD-3EC65FF9A840}" srcOrd="0" destOrd="0" presId="urn:microsoft.com/office/officeart/2005/8/layout/arrow3#1"/>
    <dgm:cxn modelId="{D7562DCA-AC48-4C9E-BEC7-A8E47F47DBBF}" srcId="{993998E7-E066-4674-AE82-B57B6497598F}" destId="{ABC41E0A-5747-4194-A096-C97B3AB9BAAF}" srcOrd="0" destOrd="0" parTransId="{75BEF4B0-E7F8-4C90-BC07-64824B6E2F57}" sibTransId="{DC903FF0-79B4-4D16-89DE-2BF89E0D663D}"/>
    <dgm:cxn modelId="{3BB22FFA-02C4-41B2-9A84-6994DA980FAC}" type="presParOf" srcId="{5378AE6D-DAA8-401E-86BA-490E11205E2F}" destId="{56801125-378D-4ACA-AF20-2F85C601C033}" srcOrd="0" destOrd="0" presId="urn:microsoft.com/office/officeart/2005/8/layout/arrow3#1"/>
    <dgm:cxn modelId="{E4A286FE-7B5E-40FD-AD83-53CCE9B73379}" type="presParOf" srcId="{5378AE6D-DAA8-401E-86BA-490E11205E2F}" destId="{2293A7B3-023D-4F81-BD08-430146A7BEB0}" srcOrd="1" destOrd="0" presId="urn:microsoft.com/office/officeart/2005/8/layout/arrow3#1"/>
    <dgm:cxn modelId="{ADE5AACA-07C1-4DA2-9F15-4D28BCDC3954}" type="presParOf" srcId="{5378AE6D-DAA8-401E-86BA-490E11205E2F}" destId="{F3D1189E-A54F-4F5C-8FBD-3EC65FF9A840}" srcOrd="2" destOrd="0" presId="urn:microsoft.com/office/officeart/2005/8/layout/arrow3#1"/>
    <dgm:cxn modelId="{D4D53F1E-5CF5-42AC-B5EC-0E17AC9D68E9}" type="presParOf" srcId="{5378AE6D-DAA8-401E-86BA-490E11205E2F}" destId="{987E0865-E072-4876-9413-F2328286E167}" srcOrd="3" destOrd="0" presId="urn:microsoft.com/office/officeart/2005/8/layout/arrow3#1"/>
    <dgm:cxn modelId="{9C297453-EB82-4E2E-9435-0DE966FFB90B}" type="presParOf" srcId="{5378AE6D-DAA8-401E-86BA-490E11205E2F}" destId="{3C1A43E8-D135-4211-955A-AC812653D590}" srcOrd="4" destOrd="0" presId="urn:microsoft.com/office/officeart/2005/8/layout/arrow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157884" cy="4101497"/>
        <a:chOff x="0" y="0"/>
        <a:chExt cx="6157884" cy="4101497"/>
      </a:xfrm>
    </dsp:grpSpPr>
    <dsp:sp modelId="{56801125-378D-4ACA-AF20-2F85C601C033}">
      <dsp:nvSpPr>
        <dsp:cNvPr id="3" name="减号 2"/>
        <dsp:cNvSpPr/>
      </dsp:nvSpPr>
      <dsp:spPr bwMode="white">
        <a:xfrm rot="-300000">
          <a:off x="18897" y="1700327"/>
          <a:ext cx="6120090" cy="700843"/>
        </a:xfrm>
        <a:prstGeom prst="mathMinus">
          <a:avLst/>
        </a:prstGeom>
        <a:solidFill>
          <a:schemeClr val="tx1">
            <a:lumMod val="20000"/>
            <a:lumOff val="80000"/>
          </a:schemeClr>
        </a:solidFill>
        <a:ln>
          <a:noFill/>
        </a:ln>
      </dsp:spPr>
      <dsp:style>
        <a:lnRef idx="2">
          <a:schemeClr val="lt1"/>
        </a:lnRef>
        <a:fillRef idx="1">
          <a:schemeClr val="accent1">
            <a:tint val="60000"/>
          </a:schemeClr>
        </a:fillRef>
        <a:effectRef idx="0">
          <a:scrgbClr r="0" g="0" b="0"/>
        </a:effectRef>
        <a:fontRef idx="minor"/>
      </dsp:style>
      <dsp:txXfrm rot="-300000">
        <a:off x="18897" y="1700327"/>
        <a:ext cx="6120090" cy="700843"/>
      </dsp:txXfrm>
    </dsp:sp>
    <dsp:sp modelId="{2293A7B3-023D-4F81-BD08-430146A7BEB0}">
      <dsp:nvSpPr>
        <dsp:cNvPr id="4" name="下箭头 3"/>
        <dsp:cNvSpPr/>
      </dsp:nvSpPr>
      <dsp:spPr bwMode="white">
        <a:xfrm>
          <a:off x="738946" y="205075"/>
          <a:ext cx="1847365" cy="1640599"/>
        </a:xfrm>
        <a:prstGeom prst="downArrow">
          <a:avLst/>
        </a:prstGeom>
        <a:solidFill>
          <a:schemeClr val="accent3"/>
        </a:solidFill>
        <a:ln>
          <a:noFill/>
        </a:ln>
      </dsp:spPr>
      <dsp:style>
        <a:lnRef idx="2">
          <a:schemeClr val="lt1"/>
        </a:lnRef>
        <a:fillRef idx="1">
          <a:schemeClr val="accent1"/>
        </a:fillRef>
        <a:effectRef idx="0">
          <a:scrgbClr r="0" g="0" b="0"/>
        </a:effectRef>
        <a:fontRef idx="minor">
          <a:schemeClr val="lt1"/>
        </a:fontRef>
      </dsp:style>
      <dsp:txXfrm>
        <a:off x="738946" y="205075"/>
        <a:ext cx="1847365" cy="1640599"/>
      </dsp:txXfrm>
    </dsp:sp>
    <dsp:sp modelId="{F3D1189E-A54F-4F5C-8FBD-3EC65FF9A840}">
      <dsp:nvSpPr>
        <dsp:cNvPr id="5" name="矩形 4"/>
        <dsp:cNvSpPr/>
      </dsp:nvSpPr>
      <dsp:spPr bwMode="white">
        <a:xfrm>
          <a:off x="3263679" y="0"/>
          <a:ext cx="1970523" cy="172262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4912" tIns="184912" rIns="184912" bIns="184912"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dirty="0">
              <a:solidFill>
                <a:schemeClr val="tx1"/>
              </a:solidFill>
            </a:rPr>
            <a:t>Increasing</a:t>
          </a:r>
          <a:endParaRPr>
            <a:solidFill>
              <a:schemeClr val="tx1"/>
            </a:solidFill>
          </a:endParaRPr>
        </a:p>
      </dsp:txBody>
      <dsp:txXfrm>
        <a:off x="3263679" y="0"/>
        <a:ext cx="1970523" cy="1722629"/>
      </dsp:txXfrm>
    </dsp:sp>
    <dsp:sp modelId="{987E0865-E072-4876-9413-F2328286E167}">
      <dsp:nvSpPr>
        <dsp:cNvPr id="6" name="上箭头 5"/>
        <dsp:cNvSpPr/>
      </dsp:nvSpPr>
      <dsp:spPr bwMode="white">
        <a:xfrm>
          <a:off x="3571573" y="2255823"/>
          <a:ext cx="1847365" cy="1640599"/>
        </a:xfrm>
        <a:prstGeom prst="upArrow">
          <a:avLst/>
        </a:prstGeom>
        <a:solidFill>
          <a:schemeClr val="accent2"/>
        </a:solidFill>
        <a:ln>
          <a:noFill/>
        </a:ln>
      </dsp:spPr>
      <dsp:style>
        <a:lnRef idx="2">
          <a:schemeClr val="lt1"/>
        </a:lnRef>
        <a:fillRef idx="1">
          <a:schemeClr val="accent1"/>
        </a:fillRef>
        <a:effectRef idx="0">
          <a:scrgbClr r="0" g="0" b="0"/>
        </a:effectRef>
        <a:fontRef idx="minor">
          <a:schemeClr val="lt1"/>
        </a:fontRef>
      </dsp:style>
      <dsp:txXfrm>
        <a:off x="3571573" y="2255823"/>
        <a:ext cx="1847365" cy="1640599"/>
      </dsp:txXfrm>
    </dsp:sp>
    <dsp:sp modelId="{3C1A43E8-D135-4211-955A-AC812653D590}">
      <dsp:nvSpPr>
        <dsp:cNvPr id="7" name="矩形 6"/>
        <dsp:cNvSpPr/>
      </dsp:nvSpPr>
      <dsp:spPr bwMode="white">
        <a:xfrm>
          <a:off x="923683" y="2378868"/>
          <a:ext cx="1970523" cy="172262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84912" tIns="184912" rIns="184912" bIns="184912" anchor="ctr"/>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r>
            <a:rPr lang="en-US" dirty="0">
              <a:solidFill>
                <a:schemeClr val="tx1"/>
              </a:solidFill>
            </a:rPr>
            <a:t>Decreasing</a:t>
          </a:r>
          <a:endParaRPr>
            <a:solidFill>
              <a:schemeClr val="tx1"/>
            </a:solidFill>
          </a:endParaRPr>
        </a:p>
      </dsp:txBody>
      <dsp:txXfrm>
        <a:off x="923683" y="2378868"/>
        <a:ext cx="1970523" cy="1722629"/>
      </dsp:txXfrm>
    </dsp:sp>
  </dsp:spTree>
</dsp:drawing>
</file>

<file path=ppt/diagrams/layout1.xml><?xml version="1.0" encoding="utf-8"?>
<dgm:layoutDef xmlns:dgm="http://schemas.openxmlformats.org/drawingml/2006/diagram" xmlns:a="http://schemas.openxmlformats.org/drawingml/2006/main" uniqueId="urn:microsoft.com/office/officeart/2005/8/layout/arrow3#1">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vertAlign" val="none"/>
      <dgm:param type="horz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type="mathMinus" r:blip="" rot="-5">
                <dgm:adjLst/>
              </dgm:shape>
            </dgm:if>
            <dgm:else name="Name13">
              <dgm:shape xmlns:r="http://schemas.openxmlformats.org/officeDocument/2006/relationships" type="mathMinus" r:blip="" rot="5">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义启简圆体" panose="02010601030101010101" pitchFamily="2" charset="-122"/>
                <a:ea typeface="义启简圆体" panose="02010601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义启简圆体" panose="02010601030101010101" pitchFamily="2" charset="-122"/>
                <a:ea typeface="义启简圆体" panose="02010601030101010101" pitchFamily="2" charset="-122"/>
              </a:defRPr>
            </a:lvl1pPr>
          </a:lstStyle>
          <a:p>
            <a:fld id="{D4F78A08-FAB1-4476-A16B-2279DB5E1FD3}"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义启简圆体" panose="02010601030101010101" pitchFamily="2" charset="-122"/>
                <a:ea typeface="义启简圆体" panose="02010601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义启简圆体" panose="02010601030101010101" pitchFamily="2" charset="-122"/>
                <a:ea typeface="义启简圆体" panose="02010601030101010101" pitchFamily="2" charset="-122"/>
              </a:defRPr>
            </a:lvl1pPr>
          </a:lstStyle>
          <a:p>
            <a:fld id="{B37840C0-D7C7-4D73-A19A-AE7BDF1093F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义启简圆体" panose="02010601030101010101" pitchFamily="2" charset="-122"/>
        <a:ea typeface="义启简圆体" panose="02010601030101010101" pitchFamily="2" charset="-122"/>
        <a:cs typeface="+mn-cs"/>
      </a:defRPr>
    </a:lvl1pPr>
    <a:lvl2pPr marL="457200" algn="l" defTabSz="914400" rtl="0" eaLnBrk="1" latinLnBrk="0" hangingPunct="1">
      <a:defRPr sz="1200" kern="1200">
        <a:solidFill>
          <a:schemeClr val="tx1"/>
        </a:solidFill>
        <a:latin typeface="义启简圆体" panose="02010601030101010101" pitchFamily="2" charset="-122"/>
        <a:ea typeface="义启简圆体" panose="02010601030101010101" pitchFamily="2" charset="-122"/>
        <a:cs typeface="+mn-cs"/>
      </a:defRPr>
    </a:lvl2pPr>
    <a:lvl3pPr marL="914400" algn="l" defTabSz="914400" rtl="0" eaLnBrk="1" latinLnBrk="0" hangingPunct="1">
      <a:defRPr sz="1200" kern="1200">
        <a:solidFill>
          <a:schemeClr val="tx1"/>
        </a:solidFill>
        <a:latin typeface="义启简圆体" panose="02010601030101010101" pitchFamily="2" charset="-122"/>
        <a:ea typeface="义启简圆体" panose="02010601030101010101" pitchFamily="2" charset="-122"/>
        <a:cs typeface="+mn-cs"/>
      </a:defRPr>
    </a:lvl3pPr>
    <a:lvl4pPr marL="1371600" algn="l" defTabSz="914400" rtl="0" eaLnBrk="1" latinLnBrk="0" hangingPunct="1">
      <a:defRPr sz="1200" kern="1200">
        <a:solidFill>
          <a:schemeClr val="tx1"/>
        </a:solidFill>
        <a:latin typeface="义启简圆体" panose="02010601030101010101" pitchFamily="2" charset="-122"/>
        <a:ea typeface="义启简圆体" panose="02010601030101010101" pitchFamily="2" charset="-122"/>
        <a:cs typeface="+mn-cs"/>
      </a:defRPr>
    </a:lvl4pPr>
    <a:lvl5pPr marL="1828800" algn="l" defTabSz="914400" rtl="0" eaLnBrk="1" latinLnBrk="0" hangingPunct="1">
      <a:defRPr sz="1200" kern="1200">
        <a:solidFill>
          <a:schemeClr val="tx1"/>
        </a:solidFill>
        <a:latin typeface="义启简圆体" panose="02010601030101010101" pitchFamily="2" charset="-122"/>
        <a:ea typeface="义启简圆体" panose="02010601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B0B07-ED49-4132-BF9B-99FE961EE44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6F74-634D-4233-BDBC-8BE3983B5CC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7840C0-D7C7-4D73-A19A-AE7BDF1093F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DDA21EB-B4EF-4663-9C0D-BECB13DD1E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60DF2-B214-4FC3-9078-D4CA113FEF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DDA21EB-B4EF-4663-9C0D-BECB13DD1E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60DF2-B214-4FC3-9078-D4CA113FEF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DDA21EB-B4EF-4663-9C0D-BECB13DD1E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60DF2-B214-4FC3-9078-D4CA113FEF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735829"/>
            <a:ext cx="10515600" cy="623414"/>
          </a:xfrm>
          <a:prstGeom prst="rect">
            <a:avLst/>
          </a:prstGeom>
        </p:spPr>
        <p:txBody>
          <a:bodyPr/>
          <a:lstStyle>
            <a:lvl1pPr>
              <a:defRPr sz="4000" b="1" i="0">
                <a:latin typeface="义启简圆体" panose="02010601030101010101" pitchFamily="2" charset="-122"/>
                <a:ea typeface="义启简圆体" panose="02010601030101010101" pitchFamily="2" charset="-122"/>
                <a:cs typeface="Arial" panose="020B0604020202020204" pitchFamily="34" charset="0"/>
              </a:defRPr>
            </a:lvl1pPr>
          </a:lstStyle>
          <a:p>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DDA21EB-B4EF-4663-9C0D-BECB13DD1E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60DF2-B214-4FC3-9078-D4CA113FEF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DDA21EB-B4EF-4663-9C0D-BECB13DD1E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B60DF2-B214-4FC3-9078-D4CA113FEF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DDA21EB-B4EF-4663-9C0D-BECB13DD1E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B60DF2-B214-4FC3-9078-D4CA113FEF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DDA21EB-B4EF-4663-9C0D-BECB13DD1E2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B60DF2-B214-4FC3-9078-D4CA113FEF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DDA21EB-B4EF-4663-9C0D-BECB13DD1E2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B60DF2-B214-4FC3-9078-D4CA113FEF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DA21EB-B4EF-4663-9C0D-BECB13DD1E2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B60DF2-B214-4FC3-9078-D4CA113FEF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DDA21EB-B4EF-4663-9C0D-BECB13DD1E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B60DF2-B214-4FC3-9078-D4CA113FEF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DDA21EB-B4EF-4663-9C0D-BECB13DD1E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B60DF2-B214-4FC3-9078-D4CA113FEF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义启简圆体" panose="02010601030101010101" pitchFamily="2" charset="-122"/>
                <a:ea typeface="义启简圆体" panose="02010601030101010101" pitchFamily="2" charset="-122"/>
              </a:defRPr>
            </a:lvl1pPr>
          </a:lstStyle>
          <a:p>
            <a:fld id="{DDDA21EB-B4EF-4663-9C0D-BECB13DD1E27}"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义启简圆体" panose="02010601030101010101" pitchFamily="2" charset="-122"/>
                <a:ea typeface="义启简圆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义启简圆体" panose="02010601030101010101" pitchFamily="2" charset="-122"/>
                <a:ea typeface="义启简圆体" panose="02010601030101010101" pitchFamily="2" charset="-122"/>
              </a:defRPr>
            </a:lvl1pPr>
          </a:lstStyle>
          <a:p>
            <a:fld id="{A6B60DF2-B214-4FC3-9078-D4CA113FEFD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义启简圆体" panose="02010601030101010101" pitchFamily="2" charset="-122"/>
          <a:ea typeface="义启简圆体" panose="02010601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义启简圆体" panose="02010601030101010101" pitchFamily="2" charset="-122"/>
          <a:ea typeface="义启简圆体" panose="02010601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义启简圆体" panose="02010601030101010101" pitchFamily="2" charset="-122"/>
          <a:ea typeface="义启简圆体" panose="02010601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义启简圆体" panose="02010601030101010101" pitchFamily="2" charset="-122"/>
          <a:ea typeface="义启简圆体" panose="02010601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义启简圆体" panose="02010601030101010101" pitchFamily="2" charset="-122"/>
          <a:ea typeface="义启简圆体" panose="02010601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义启简圆体" panose="02010601030101010101" pitchFamily="2" charset="-122"/>
          <a:ea typeface="义启简圆体" panose="02010601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media" Target="../media/media1.mp3"/><Relationship Id="rId3" Type="http://schemas.openxmlformats.org/officeDocument/2006/relationships/audio" Target="NULL" TargetMode="Externa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3.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3.xml"/><Relationship Id="rId2" Type="http://schemas.openxmlformats.org/officeDocument/2006/relationships/image" Target="../media/image1.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8.xml"/><Relationship Id="rId7" Type="http://schemas.openxmlformats.org/officeDocument/2006/relationships/image" Target="../media/image1.png"/><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0" Type="http://schemas.openxmlformats.org/officeDocument/2006/relationships/notesSlide" Target="../notesSlides/notesSlide23.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6.xml"/><Relationship Id="rId6" Type="http://schemas.openxmlformats.org/officeDocument/2006/relationships/image" Target="../media/image1.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microsoft.com/office/2007/relationships/media" Target="../media/media1.mp3"/><Relationship Id="rId8" Type="http://schemas.openxmlformats.org/officeDocument/2006/relationships/audio" Target="NULL" TargetMode="Externa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18.png"/><Relationship Id="rId2" Type="http://schemas.openxmlformats.org/officeDocument/2006/relationships/image" Target="../media/image3.jpeg"/><Relationship Id="rId12" Type="http://schemas.openxmlformats.org/officeDocument/2006/relationships/notesSlide" Target="../notesSlides/notesSlide30.xml"/><Relationship Id="rId11" Type="http://schemas.openxmlformats.org/officeDocument/2006/relationships/slideLayout" Target="../slideLayouts/slideLayout7.xml"/><Relationship Id="rId10"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Freeform 6"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EditPoints="1"/>
          </p:cNvSpPr>
          <p:nvPr/>
        </p:nvSpPr>
        <p:spPr bwMode="auto">
          <a:xfrm rot="16200000">
            <a:off x="11342562" y="6007195"/>
            <a:ext cx="638332" cy="723794"/>
          </a:xfrm>
          <a:custGeom>
            <a:avLst/>
            <a:gdLst>
              <a:gd name="T0" fmla="*/ 521 w 604"/>
              <a:gd name="T1" fmla="*/ 129 h 685"/>
              <a:gd name="T2" fmla="*/ 503 w 604"/>
              <a:gd name="T3" fmla="*/ 147 h 685"/>
              <a:gd name="T4" fmla="*/ 342 w 604"/>
              <a:gd name="T5" fmla="*/ 89 h 685"/>
              <a:gd name="T6" fmla="*/ 89 w 604"/>
              <a:gd name="T7" fmla="*/ 325 h 685"/>
              <a:gd name="T8" fmla="*/ 63 w 604"/>
              <a:gd name="T9" fmla="*/ 325 h 685"/>
              <a:gd name="T10" fmla="*/ 342 w 604"/>
              <a:gd name="T11" fmla="*/ 63 h 685"/>
              <a:gd name="T12" fmla="*/ 521 w 604"/>
              <a:gd name="T13" fmla="*/ 129 h 685"/>
              <a:gd name="T14" fmla="*/ 342 w 604"/>
              <a:gd name="T15" fmla="*/ 156 h 685"/>
              <a:gd name="T16" fmla="*/ 493 w 604"/>
              <a:gd name="T17" fmla="*/ 234 h 685"/>
              <a:gd name="T18" fmla="*/ 512 w 604"/>
              <a:gd name="T19" fmla="*/ 215 h 685"/>
              <a:gd name="T20" fmla="*/ 342 w 604"/>
              <a:gd name="T21" fmla="*/ 130 h 685"/>
              <a:gd name="T22" fmla="*/ 130 w 604"/>
              <a:gd name="T23" fmla="*/ 343 h 685"/>
              <a:gd name="T24" fmla="*/ 342 w 604"/>
              <a:gd name="T25" fmla="*/ 555 h 685"/>
              <a:gd name="T26" fmla="*/ 512 w 604"/>
              <a:gd name="T27" fmla="*/ 470 h 685"/>
              <a:gd name="T28" fmla="*/ 493 w 604"/>
              <a:gd name="T29" fmla="*/ 452 h 685"/>
              <a:gd name="T30" fmla="*/ 342 w 604"/>
              <a:gd name="T31" fmla="*/ 529 h 685"/>
              <a:gd name="T32" fmla="*/ 156 w 604"/>
              <a:gd name="T33" fmla="*/ 343 h 685"/>
              <a:gd name="T34" fmla="*/ 342 w 604"/>
              <a:gd name="T35" fmla="*/ 156 h 685"/>
              <a:gd name="T36" fmla="*/ 542 w 604"/>
              <a:gd name="T37" fmla="*/ 148 h 685"/>
              <a:gd name="T38" fmla="*/ 524 w 604"/>
              <a:gd name="T39" fmla="*/ 167 h 685"/>
              <a:gd name="T40" fmla="*/ 541 w 604"/>
              <a:gd name="T41" fmla="*/ 186 h 685"/>
              <a:gd name="T42" fmla="*/ 559 w 604"/>
              <a:gd name="T43" fmla="*/ 167 h 685"/>
              <a:gd name="T44" fmla="*/ 542 w 604"/>
              <a:gd name="T45" fmla="*/ 148 h 685"/>
              <a:gd name="T46" fmla="*/ 63 w 604"/>
              <a:gd name="T47" fmla="*/ 360 h 685"/>
              <a:gd name="T48" fmla="*/ 342 w 604"/>
              <a:gd name="T49" fmla="*/ 622 h 685"/>
              <a:gd name="T50" fmla="*/ 521 w 604"/>
              <a:gd name="T51" fmla="*/ 556 h 685"/>
              <a:gd name="T52" fmla="*/ 503 w 604"/>
              <a:gd name="T53" fmla="*/ 538 h 685"/>
              <a:gd name="T54" fmla="*/ 342 w 604"/>
              <a:gd name="T55" fmla="*/ 596 h 685"/>
              <a:gd name="T56" fmla="*/ 89 w 604"/>
              <a:gd name="T57" fmla="*/ 360 h 685"/>
              <a:gd name="T58" fmla="*/ 63 w 604"/>
              <a:gd name="T59" fmla="*/ 360 h 685"/>
              <a:gd name="T60" fmla="*/ 524 w 604"/>
              <a:gd name="T61" fmla="*/ 518 h 685"/>
              <a:gd name="T62" fmla="*/ 542 w 604"/>
              <a:gd name="T63" fmla="*/ 537 h 685"/>
              <a:gd name="T64" fmla="*/ 559 w 604"/>
              <a:gd name="T65" fmla="*/ 518 h 685"/>
              <a:gd name="T66" fmla="*/ 541 w 604"/>
              <a:gd name="T67" fmla="*/ 499 h 685"/>
              <a:gd name="T68" fmla="*/ 524 w 604"/>
              <a:gd name="T69" fmla="*/ 518 h 685"/>
              <a:gd name="T70" fmla="*/ 342 w 604"/>
              <a:gd name="T71" fmla="*/ 659 h 685"/>
              <a:gd name="T72" fmla="*/ 26 w 604"/>
              <a:gd name="T73" fmla="*/ 343 h 685"/>
              <a:gd name="T74" fmla="*/ 342 w 604"/>
              <a:gd name="T75" fmla="*/ 26 h 685"/>
              <a:gd name="T76" fmla="*/ 585 w 604"/>
              <a:gd name="T77" fmla="*/ 141 h 685"/>
              <a:gd name="T78" fmla="*/ 604 w 604"/>
              <a:gd name="T79" fmla="*/ 123 h 685"/>
              <a:gd name="T80" fmla="*/ 342 w 604"/>
              <a:gd name="T81" fmla="*/ 0 h 685"/>
              <a:gd name="T82" fmla="*/ 0 w 604"/>
              <a:gd name="T83" fmla="*/ 343 h 685"/>
              <a:gd name="T84" fmla="*/ 342 w 604"/>
              <a:gd name="T85" fmla="*/ 685 h 685"/>
              <a:gd name="T86" fmla="*/ 604 w 604"/>
              <a:gd name="T87" fmla="*/ 563 h 685"/>
              <a:gd name="T88" fmla="*/ 585 w 604"/>
              <a:gd name="T89" fmla="*/ 544 h 685"/>
              <a:gd name="T90" fmla="*/ 342 w 604"/>
              <a:gd name="T91" fmla="*/ 659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4" h="685">
                <a:moveTo>
                  <a:pt x="521" y="129"/>
                </a:moveTo>
                <a:cubicBezTo>
                  <a:pt x="503" y="147"/>
                  <a:pt x="503" y="147"/>
                  <a:pt x="503" y="147"/>
                </a:cubicBezTo>
                <a:cubicBezTo>
                  <a:pt x="458" y="110"/>
                  <a:pt x="401" y="89"/>
                  <a:pt x="342" y="89"/>
                </a:cubicBezTo>
                <a:cubicBezTo>
                  <a:pt x="208" y="89"/>
                  <a:pt x="98" y="192"/>
                  <a:pt x="89" y="325"/>
                </a:cubicBezTo>
                <a:cubicBezTo>
                  <a:pt x="63" y="325"/>
                  <a:pt x="63" y="325"/>
                  <a:pt x="63" y="325"/>
                </a:cubicBezTo>
                <a:cubicBezTo>
                  <a:pt x="72" y="178"/>
                  <a:pt x="194" y="63"/>
                  <a:pt x="342" y="63"/>
                </a:cubicBezTo>
                <a:cubicBezTo>
                  <a:pt x="408" y="63"/>
                  <a:pt x="471" y="87"/>
                  <a:pt x="521" y="129"/>
                </a:cubicBezTo>
                <a:close/>
                <a:moveTo>
                  <a:pt x="342" y="156"/>
                </a:moveTo>
                <a:cubicBezTo>
                  <a:pt x="402" y="156"/>
                  <a:pt x="458" y="185"/>
                  <a:pt x="493" y="234"/>
                </a:cubicBezTo>
                <a:cubicBezTo>
                  <a:pt x="512" y="215"/>
                  <a:pt x="512" y="215"/>
                  <a:pt x="512" y="215"/>
                </a:cubicBezTo>
                <a:cubicBezTo>
                  <a:pt x="471" y="162"/>
                  <a:pt x="408" y="130"/>
                  <a:pt x="342" y="130"/>
                </a:cubicBezTo>
                <a:cubicBezTo>
                  <a:pt x="225" y="130"/>
                  <a:pt x="130" y="226"/>
                  <a:pt x="130" y="343"/>
                </a:cubicBezTo>
                <a:cubicBezTo>
                  <a:pt x="130" y="460"/>
                  <a:pt x="225" y="555"/>
                  <a:pt x="342" y="555"/>
                </a:cubicBezTo>
                <a:cubicBezTo>
                  <a:pt x="408" y="555"/>
                  <a:pt x="471" y="523"/>
                  <a:pt x="512" y="470"/>
                </a:cubicBezTo>
                <a:cubicBezTo>
                  <a:pt x="493" y="452"/>
                  <a:pt x="493" y="452"/>
                  <a:pt x="493" y="452"/>
                </a:cubicBezTo>
                <a:cubicBezTo>
                  <a:pt x="458" y="500"/>
                  <a:pt x="402" y="529"/>
                  <a:pt x="342" y="529"/>
                </a:cubicBezTo>
                <a:cubicBezTo>
                  <a:pt x="239" y="529"/>
                  <a:pt x="156" y="445"/>
                  <a:pt x="156" y="343"/>
                </a:cubicBezTo>
                <a:cubicBezTo>
                  <a:pt x="156" y="240"/>
                  <a:pt x="239" y="156"/>
                  <a:pt x="342" y="156"/>
                </a:cubicBezTo>
                <a:close/>
                <a:moveTo>
                  <a:pt x="542" y="148"/>
                </a:moveTo>
                <a:cubicBezTo>
                  <a:pt x="524" y="167"/>
                  <a:pt x="524" y="167"/>
                  <a:pt x="524" y="167"/>
                </a:cubicBezTo>
                <a:cubicBezTo>
                  <a:pt x="530" y="173"/>
                  <a:pt x="536" y="180"/>
                  <a:pt x="541" y="186"/>
                </a:cubicBezTo>
                <a:cubicBezTo>
                  <a:pt x="559" y="167"/>
                  <a:pt x="559" y="167"/>
                  <a:pt x="559" y="167"/>
                </a:cubicBezTo>
                <a:cubicBezTo>
                  <a:pt x="554" y="161"/>
                  <a:pt x="548" y="155"/>
                  <a:pt x="542" y="148"/>
                </a:cubicBezTo>
                <a:close/>
                <a:moveTo>
                  <a:pt x="63" y="360"/>
                </a:moveTo>
                <a:cubicBezTo>
                  <a:pt x="72" y="507"/>
                  <a:pt x="194" y="622"/>
                  <a:pt x="342" y="622"/>
                </a:cubicBezTo>
                <a:cubicBezTo>
                  <a:pt x="408" y="622"/>
                  <a:pt x="471" y="599"/>
                  <a:pt x="521" y="556"/>
                </a:cubicBezTo>
                <a:cubicBezTo>
                  <a:pt x="503" y="538"/>
                  <a:pt x="503" y="538"/>
                  <a:pt x="503" y="538"/>
                </a:cubicBezTo>
                <a:cubicBezTo>
                  <a:pt x="458" y="575"/>
                  <a:pt x="401" y="596"/>
                  <a:pt x="342" y="596"/>
                </a:cubicBezTo>
                <a:cubicBezTo>
                  <a:pt x="208" y="596"/>
                  <a:pt x="98" y="493"/>
                  <a:pt x="89" y="360"/>
                </a:cubicBezTo>
                <a:lnTo>
                  <a:pt x="63" y="360"/>
                </a:lnTo>
                <a:close/>
                <a:moveTo>
                  <a:pt x="524" y="518"/>
                </a:moveTo>
                <a:cubicBezTo>
                  <a:pt x="542" y="537"/>
                  <a:pt x="542" y="537"/>
                  <a:pt x="542" y="537"/>
                </a:cubicBezTo>
                <a:cubicBezTo>
                  <a:pt x="548" y="531"/>
                  <a:pt x="554" y="524"/>
                  <a:pt x="559" y="518"/>
                </a:cubicBezTo>
                <a:cubicBezTo>
                  <a:pt x="541" y="499"/>
                  <a:pt x="541" y="499"/>
                  <a:pt x="541" y="499"/>
                </a:cubicBezTo>
                <a:cubicBezTo>
                  <a:pt x="536" y="506"/>
                  <a:pt x="530" y="512"/>
                  <a:pt x="524" y="518"/>
                </a:cubicBezTo>
                <a:close/>
                <a:moveTo>
                  <a:pt x="342" y="659"/>
                </a:moveTo>
                <a:cubicBezTo>
                  <a:pt x="168" y="659"/>
                  <a:pt x="26" y="517"/>
                  <a:pt x="26" y="343"/>
                </a:cubicBezTo>
                <a:cubicBezTo>
                  <a:pt x="26" y="168"/>
                  <a:pt x="168" y="26"/>
                  <a:pt x="342" y="26"/>
                </a:cubicBezTo>
                <a:cubicBezTo>
                  <a:pt x="437" y="26"/>
                  <a:pt x="525" y="68"/>
                  <a:pt x="585" y="141"/>
                </a:cubicBezTo>
                <a:cubicBezTo>
                  <a:pt x="604" y="123"/>
                  <a:pt x="604" y="123"/>
                  <a:pt x="604" y="123"/>
                </a:cubicBezTo>
                <a:cubicBezTo>
                  <a:pt x="539" y="45"/>
                  <a:pt x="443" y="0"/>
                  <a:pt x="342" y="0"/>
                </a:cubicBezTo>
                <a:cubicBezTo>
                  <a:pt x="153" y="0"/>
                  <a:pt x="0" y="154"/>
                  <a:pt x="0" y="343"/>
                </a:cubicBezTo>
                <a:cubicBezTo>
                  <a:pt x="0" y="531"/>
                  <a:pt x="153" y="685"/>
                  <a:pt x="342" y="685"/>
                </a:cubicBezTo>
                <a:cubicBezTo>
                  <a:pt x="443" y="685"/>
                  <a:pt x="539" y="640"/>
                  <a:pt x="604" y="563"/>
                </a:cubicBezTo>
                <a:cubicBezTo>
                  <a:pt x="585" y="544"/>
                  <a:pt x="585" y="544"/>
                  <a:pt x="585" y="544"/>
                </a:cubicBezTo>
                <a:cubicBezTo>
                  <a:pt x="525" y="617"/>
                  <a:pt x="437" y="659"/>
                  <a:pt x="342" y="659"/>
                </a:cubicBez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义启简圆体" panose="02010601030101010101" pitchFamily="2" charset="-122"/>
              <a:ea typeface="义启简圆体" panose="02010601030101010101" pitchFamily="2" charset="-122"/>
              <a:sym typeface="Arial" panose="020B0604020202020204" pitchFamily="34" charset="0"/>
            </a:endParaRPr>
          </a:p>
        </p:txBody>
      </p:sp>
      <p:sp>
        <p:nvSpPr>
          <p:cNvPr id="7" name="矩形 6"/>
          <p:cNvSpPr/>
          <p:nvPr/>
        </p:nvSpPr>
        <p:spPr>
          <a:xfrm>
            <a:off x="-10795" y="1786255"/>
            <a:ext cx="10046335" cy="328549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9" name="文本框 8"/>
          <p:cNvSpPr txBox="1"/>
          <p:nvPr/>
        </p:nvSpPr>
        <p:spPr>
          <a:xfrm>
            <a:off x="561975" y="2531110"/>
            <a:ext cx="8632825" cy="1198880"/>
          </a:xfrm>
          <a:prstGeom prst="rect">
            <a:avLst/>
          </a:prstGeom>
          <a:noFill/>
        </p:spPr>
        <p:txBody>
          <a:bodyPr wrap="square" rtlCol="0">
            <a:spAutoFit/>
          </a:bodyPr>
          <a:lstStyle/>
          <a:p>
            <a:r>
              <a:rPr lang="zh-CN" altLang="en-US" sz="3600" dirty="0">
                <a:latin typeface="义启简圆体" panose="02010601030101010101" pitchFamily="2" charset="-122"/>
                <a:ea typeface="义启简圆体" panose="02010601030101010101" pitchFamily="2" charset="-122"/>
              </a:rPr>
              <a:t>基于</a:t>
            </a:r>
            <a:r>
              <a:rPr lang="en-US" altLang="zh-CN" sz="3600" dirty="0">
                <a:latin typeface="义启简圆体" panose="02010601030101010101" pitchFamily="2" charset="-122"/>
                <a:ea typeface="义启简圆体" panose="02010601030101010101" pitchFamily="2" charset="-122"/>
              </a:rPr>
              <a:t>transE</a:t>
            </a:r>
            <a:r>
              <a:rPr lang="zh-CN" altLang="en-US" sz="3600" dirty="0">
                <a:latin typeface="义启简圆体" panose="02010601030101010101" pitchFamily="2" charset="-122"/>
                <a:ea typeface="义启简圆体" panose="02010601030101010101" pitchFamily="2" charset="-122"/>
              </a:rPr>
              <a:t>算法的知识图谱众包算法</a:t>
            </a:r>
            <a:endParaRPr lang="zh-CN" altLang="en-US" sz="3600" dirty="0">
              <a:latin typeface="义启简圆体" panose="02010601030101010101" pitchFamily="2" charset="-122"/>
              <a:ea typeface="义启简圆体" panose="02010601030101010101" pitchFamily="2" charset="-122"/>
            </a:endParaRPr>
          </a:p>
          <a:p>
            <a:r>
              <a:rPr lang="en-US" altLang="zh-CN" sz="3600" dirty="0">
                <a:latin typeface="义启简圆体" panose="02010601030101010101" pitchFamily="2" charset="-122"/>
                <a:ea typeface="义启简圆体" panose="02010601030101010101" pitchFamily="2" charset="-122"/>
              </a:rPr>
              <a:t>(???</a:t>
            </a:r>
            <a:r>
              <a:rPr lang="zh-CN" altLang="en-US" sz="3600" dirty="0">
                <a:latin typeface="义启简圆体" panose="02010601030101010101" pitchFamily="2" charset="-122"/>
                <a:ea typeface="义启简圆体" panose="02010601030101010101" pitchFamily="2" charset="-122"/>
              </a:rPr>
              <a:t>我随便写的</a:t>
            </a:r>
            <a:r>
              <a:rPr lang="en-US" altLang="zh-CN" sz="3600" dirty="0">
                <a:latin typeface="义启简圆体" panose="02010601030101010101" pitchFamily="2" charset="-122"/>
                <a:ea typeface="义启简圆体" panose="02010601030101010101" pitchFamily="2" charset="-122"/>
              </a:rPr>
              <a:t>)</a:t>
            </a:r>
            <a:endParaRPr lang="en-US" altLang="zh-CN" sz="3600" dirty="0">
              <a:latin typeface="义启简圆体" panose="02010601030101010101" pitchFamily="2" charset="-122"/>
              <a:ea typeface="义启简圆体" panose="02010601030101010101" pitchFamily="2" charset="-122"/>
            </a:endParaRPr>
          </a:p>
        </p:txBody>
      </p:sp>
      <p:sp useBgFill="1">
        <p:nvSpPr>
          <p:cNvPr id="12" name="矩形 11"/>
          <p:cNvSpPr/>
          <p:nvPr/>
        </p:nvSpPr>
        <p:spPr>
          <a:xfrm>
            <a:off x="635635" y="4012565"/>
            <a:ext cx="5147945" cy="6369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latin typeface="义启简圆体" panose="02010601030101010101" pitchFamily="2" charset="-122"/>
                <a:ea typeface="义启简圆体" panose="02010601030101010101" pitchFamily="2" charset="-122"/>
              </a:rPr>
              <a:t>余梓诚</a:t>
            </a:r>
            <a:r>
              <a:rPr lang="en-US" altLang="zh-CN" sz="2400" dirty="0">
                <a:latin typeface="义启简圆体" panose="02010601030101010101" pitchFamily="2" charset="-122"/>
                <a:ea typeface="义启简圆体" panose="02010601030101010101" pitchFamily="2" charset="-122"/>
              </a:rPr>
              <a:t>	</a:t>
            </a:r>
            <a:r>
              <a:rPr lang="zh-CN" altLang="en-US" sz="2400" dirty="0">
                <a:latin typeface="义启简圆体" panose="02010601030101010101" pitchFamily="2" charset="-122"/>
                <a:ea typeface="义启简圆体" panose="02010601030101010101" pitchFamily="2" charset="-122"/>
              </a:rPr>
              <a:t>陈麒旭</a:t>
            </a:r>
            <a:r>
              <a:rPr lang="en-US" altLang="zh-CN" sz="2400" dirty="0">
                <a:latin typeface="义启简圆体" panose="02010601030101010101" pitchFamily="2" charset="-122"/>
                <a:ea typeface="义启简圆体" panose="02010601030101010101" pitchFamily="2" charset="-122"/>
              </a:rPr>
              <a:t>	</a:t>
            </a:r>
            <a:r>
              <a:rPr lang="zh-CN" altLang="en-US" sz="2400" dirty="0">
                <a:latin typeface="义启简圆体" panose="02010601030101010101" pitchFamily="2" charset="-122"/>
                <a:ea typeface="义启简圆体" panose="02010601030101010101" pitchFamily="2" charset="-122"/>
              </a:rPr>
              <a:t>张祎程</a:t>
            </a:r>
            <a:endParaRPr lang="zh-CN" altLang="en-US" sz="2400" dirty="0">
              <a:latin typeface="义启简圆体" panose="02010601030101010101" pitchFamily="2" charset="-122"/>
              <a:ea typeface="义启简圆体" panose="02010601030101010101" pitchFamily="2" charset="-122"/>
            </a:endParaRPr>
          </a:p>
        </p:txBody>
      </p:sp>
      <p:grpSp>
        <p:nvGrpSpPr>
          <p:cNvPr id="14" name="PA_组合 18"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custDataLst>
              <p:tags r:id="rId2"/>
            </p:custDataLst>
          </p:nvPr>
        </p:nvGrpSpPr>
        <p:grpSpPr>
          <a:xfrm>
            <a:off x="291157" y="303679"/>
            <a:ext cx="473994" cy="498672"/>
            <a:chOff x="684225" y="709112"/>
            <a:chExt cx="551643" cy="580363"/>
          </a:xfrm>
          <a:solidFill>
            <a:schemeClr val="bg1">
              <a:lumMod val="95000"/>
            </a:schemeClr>
          </a:solidFill>
          <a:effectLst>
            <a:outerShdw blurRad="127000" dist="38100" dir="5400000" algn="t" rotWithShape="0">
              <a:srgbClr val="38316B">
                <a:alpha val="40000"/>
              </a:srgbClr>
            </a:outerShdw>
          </a:effectLst>
        </p:grpSpPr>
        <p:sp>
          <p:nvSpPr>
            <p:cNvPr id="15" name="圆角矩形 19"/>
            <p:cNvSpPr/>
            <p:nvPr/>
          </p:nvSpPr>
          <p:spPr>
            <a:xfrm rot="900000">
              <a:off x="684225" y="854412"/>
              <a:ext cx="86573" cy="2716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义启简圆体" panose="02010601030101010101" pitchFamily="2" charset="-122"/>
                <a:ea typeface="义启简圆体" panose="02010601030101010101" pitchFamily="2" charset="-122"/>
              </a:endParaRPr>
            </a:p>
          </p:txBody>
        </p:sp>
        <p:sp>
          <p:nvSpPr>
            <p:cNvPr id="16" name="圆角矩形 20"/>
            <p:cNvSpPr/>
            <p:nvPr/>
          </p:nvSpPr>
          <p:spPr>
            <a:xfrm rot="900000">
              <a:off x="857090" y="709112"/>
              <a:ext cx="86863" cy="44238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义启简圆体" panose="02010601030101010101" pitchFamily="2" charset="-122"/>
                <a:ea typeface="义启简圆体" panose="02010601030101010101" pitchFamily="2" charset="-122"/>
              </a:endParaRPr>
            </a:p>
          </p:txBody>
        </p:sp>
        <p:sp>
          <p:nvSpPr>
            <p:cNvPr id="17" name="圆角矩形 21"/>
            <p:cNvSpPr/>
            <p:nvPr/>
          </p:nvSpPr>
          <p:spPr>
            <a:xfrm rot="900000">
              <a:off x="976140" y="847089"/>
              <a:ext cx="86863" cy="44238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义启简圆体" panose="02010601030101010101" pitchFamily="2" charset="-122"/>
                <a:ea typeface="义启简圆体" panose="02010601030101010101" pitchFamily="2" charset="-122"/>
              </a:endParaRPr>
            </a:p>
          </p:txBody>
        </p:sp>
        <p:sp>
          <p:nvSpPr>
            <p:cNvPr id="18" name="圆角矩形 22"/>
            <p:cNvSpPr/>
            <p:nvPr/>
          </p:nvSpPr>
          <p:spPr>
            <a:xfrm rot="900000">
              <a:off x="1149295" y="854412"/>
              <a:ext cx="86573" cy="2716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义启简圆体" panose="02010601030101010101" pitchFamily="2" charset="-122"/>
                <a:ea typeface="义启简圆体" panose="02010601030101010101" pitchFamily="2" charset="-122"/>
              </a:endParaRPr>
            </a:p>
          </p:txBody>
        </p:sp>
      </p:grpSp>
      <p:pic>
        <p:nvPicPr>
          <p:cNvPr id="24" name="17877062未来科技感轻快宣传片配乐">
            <a:hlinkClick r:id="" action="ppaction://media"/>
          </p:cNvPr>
          <p:cNvPicPr>
            <a:picLocks noChangeAspect="1"/>
          </p:cNvPicPr>
          <p:nvPr>
            <a:audioFile r:link="rId3"/>
            <p:extLst>
              <p:ext uri="{DAA4B4D4-6D71-4841-9C94-3DE7FCFB9230}">
                <p14:media xmlns:p14="http://schemas.microsoft.com/office/powerpoint/2010/main" r:embed="rId4">
                  <p14:trim st="3000.000000"/>
                </p14:media>
              </p:ext>
            </p:extLst>
          </p:nvPr>
        </p:nvPicPr>
        <p:blipFill>
          <a:blip r:embed="rId5"/>
          <a:stretch>
            <a:fillRect/>
          </a:stretch>
        </p:blipFill>
        <p:spPr>
          <a:xfrm>
            <a:off x="148088" y="-617957"/>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10" presetClass="entr" presetSubtype="0" fill="hold" nodeType="withEffect">
                                  <p:stCondLst>
                                    <p:cond delay="6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par>
                                <p:cTn id="10" presetID="35" presetClass="path" presetSubtype="0" decel="100000" fill="hold" nodeType="withEffect">
                                  <p:stCondLst>
                                    <p:cond delay="600"/>
                                  </p:stCondLst>
                                  <p:childTnLst>
                                    <p:animMotion origin="layout" path="M -0.01927 -0.02825 L 8.33333E-7 4.44444E-6 " pathEditMode="relative" rAng="0" ptsTypes="AA">
                                      <p:cBhvr>
                                        <p:cTn id="11" dur="1000" fill="hold"/>
                                        <p:tgtEl>
                                          <p:spTgt spid="14"/>
                                        </p:tgtEl>
                                        <p:attrNameLst>
                                          <p:attrName>ppt_x</p:attrName>
                                          <p:attrName>ppt_y</p:attrName>
                                        </p:attrNameLst>
                                      </p:cBhvr>
                                      <p:rCtr x="964" y="1412"/>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hold" display="0">
                  <p:stCondLst>
                    <p:cond delay="indefinite"/>
                  </p:stCondLst>
                  <p:endCondLst>
                    <p:cond evt="onStopAudio" delay="0">
                      <p:tgtEl>
                        <p:sldTgt/>
                      </p:tgtEl>
                    </p:cond>
                  </p:endCondLst>
                </p:cTn>
                <p:tgtEl>
                  <p:spTgt spid="24"/>
                </p:tgtEl>
              </p:cMediaNode>
            </p:audio>
          </p:childTnLst>
        </p:cTn>
      </p:par>
    </p:tnLst>
    <p:bldLst>
      <p:bldP spid="7" grpId="0" bldLvl="0" animBg="1"/>
      <p:bldP spid="9" grpId="0"/>
      <p:bldP spid="1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7139305" y="3981450"/>
            <a:ext cx="4750435" cy="1269365"/>
          </a:xfrm>
          <a:prstGeom prst="rect">
            <a:avLst/>
          </a:prstGeom>
          <a:blipFill>
            <a:blip r:embed="rId1"/>
            <a:stretch>
              <a:fillRect l="-30000" r="-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义启简圆体" panose="02010601030101010101" pitchFamily="2" charset="-122"/>
              <a:ea typeface="义启简圆体" panose="02010601030101010101" pitchFamily="2" charset="-122"/>
            </a:endParaRPr>
          </a:p>
        </p:txBody>
      </p:sp>
      <p:sp>
        <p:nvSpPr>
          <p:cNvPr id="37" name="矩形 36"/>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义启简圆体" panose="02010601030101010101" pitchFamily="2" charset="-122"/>
              <a:ea typeface="义启简圆体" panose="02010601030101010101" pitchFamily="2" charset="-122"/>
            </a:endParaRPr>
          </a:p>
        </p:txBody>
      </p:sp>
      <p:sp>
        <p:nvSpPr>
          <p:cNvPr id="38" name="文本框 37"/>
          <p:cNvSpPr txBox="1"/>
          <p:nvPr/>
        </p:nvSpPr>
        <p:spPr>
          <a:xfrm>
            <a:off x="1264645" y="64692"/>
            <a:ext cx="2274935" cy="583565"/>
          </a:xfrm>
          <a:prstGeom prst="rect">
            <a:avLst/>
          </a:prstGeom>
          <a:noFill/>
        </p:spPr>
        <p:txBody>
          <a:bodyPr wrap="square" rtlCol="0">
            <a:spAutoFit/>
          </a:bodyPr>
          <a:p>
            <a:r>
              <a:rPr lang="zh-CN" altLang="en-US" sz="3200" b="1" dirty="0">
                <a:latin typeface="义启简圆体" panose="02010601030101010101" pitchFamily="2" charset="-122"/>
                <a:ea typeface="义启简圆体" panose="02010601030101010101" pitchFamily="2" charset="-122"/>
              </a:rPr>
              <a:t>项目展示</a:t>
            </a:r>
            <a:endParaRPr lang="zh-CN" altLang="en-US" sz="3200" b="1" dirty="0">
              <a:latin typeface="义启简圆体" panose="02010601030101010101" pitchFamily="2" charset="-122"/>
              <a:ea typeface="义启简圆体" panose="02010601030101010101" pitchFamily="2" charset="-122"/>
            </a:endParaRPr>
          </a:p>
        </p:txBody>
      </p:sp>
      <p:sp>
        <p:nvSpPr>
          <p:cNvPr id="39" name="文本框 38"/>
          <p:cNvSpPr txBox="1"/>
          <p:nvPr/>
        </p:nvSpPr>
        <p:spPr>
          <a:xfrm>
            <a:off x="1264645" y="567924"/>
            <a:ext cx="3687901" cy="246221"/>
          </a:xfrm>
          <a:prstGeom prst="rect">
            <a:avLst/>
          </a:prstGeom>
          <a:noFill/>
        </p:spPr>
        <p:txBody>
          <a:bodyPr wrap="square" rtlCol="0">
            <a:spAutoFit/>
          </a:bodyPr>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
        <p:nvSpPr>
          <p:cNvPr id="6" name="文本框 5"/>
          <p:cNvSpPr txBox="1"/>
          <p:nvPr/>
        </p:nvSpPr>
        <p:spPr>
          <a:xfrm>
            <a:off x="7371715" y="4109085"/>
            <a:ext cx="4284980" cy="1014730"/>
          </a:xfrm>
          <a:prstGeom prst="rect">
            <a:avLst/>
          </a:prstGeom>
        </p:spPr>
        <p:txBody>
          <a:bodyPr wrap="square">
            <a:spAutoFit/>
          </a:bodyPr>
          <a:p>
            <a:pPr indent="0" fontAlgn="auto">
              <a:lnSpc>
                <a:spcPct val="150000"/>
              </a:lnSpc>
            </a:pP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梯度下降的实现，目标是让正样本的</a:t>
            </a:r>
            <a:r>
              <a:rPr lang="en-US" altLang="zh-CN" sz="2000">
                <a:solidFill>
                  <a:schemeClr val="bg1"/>
                </a:solidFill>
                <a:latin typeface="宋体" panose="02010600030101010101" pitchFamily="2" charset="-122"/>
                <a:ea typeface="宋体" panose="02010600030101010101" pitchFamily="2" charset="-122"/>
                <a:cs typeface="宋体" panose="02010600030101010101" pitchFamily="2" charset="-122"/>
              </a:rPr>
              <a:t>loss</a:t>
            </a: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越小，负样本的</a:t>
            </a:r>
            <a:r>
              <a:rPr lang="en-US" altLang="zh-CN" sz="2000">
                <a:solidFill>
                  <a:schemeClr val="bg1"/>
                </a:solidFill>
                <a:latin typeface="宋体" panose="02010600030101010101" pitchFamily="2" charset="-122"/>
                <a:ea typeface="宋体" panose="02010600030101010101" pitchFamily="2" charset="-122"/>
                <a:cs typeface="宋体" panose="02010600030101010101" pitchFamily="2" charset="-122"/>
              </a:rPr>
              <a:t>loss</a:t>
            </a: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越大。</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6878320" y="1346200"/>
            <a:ext cx="5272405" cy="1871980"/>
          </a:xfrm>
          <a:prstGeom prst="rect">
            <a:avLst/>
          </a:prstGeom>
        </p:spPr>
      </p:pic>
      <p:pic>
        <p:nvPicPr>
          <p:cNvPr id="4" name="图片 3"/>
          <p:cNvPicPr>
            <a:picLocks noChangeAspect="1"/>
          </p:cNvPicPr>
          <p:nvPr/>
        </p:nvPicPr>
        <p:blipFill>
          <a:blip r:embed="rId3"/>
          <a:stretch>
            <a:fillRect/>
          </a:stretch>
        </p:blipFill>
        <p:spPr>
          <a:xfrm>
            <a:off x="0" y="1346200"/>
            <a:ext cx="6824345" cy="4900930"/>
          </a:xfrm>
          <a:prstGeom prst="rect">
            <a:avLst/>
          </a:prstGeom>
        </p:spPr>
      </p:pic>
    </p:spTree>
  </p:cSld>
  <p:clrMapOvr>
    <a:masterClrMapping/>
  </p:clrMapOvr>
  <p:transition spd="slow" advClick="0" advTm="100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805295" y="2731135"/>
            <a:ext cx="4953000" cy="1395730"/>
          </a:xfrm>
          <a:prstGeom prst="rect">
            <a:avLst/>
          </a:prstGeom>
          <a:blipFill>
            <a:blip r:embed="rId1"/>
            <a:stretch>
              <a:fillRect l="-30000" r="-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义启简圆体" panose="02010601030101010101" pitchFamily="2" charset="-122"/>
              <a:ea typeface="义启简圆体" panose="02010601030101010101" pitchFamily="2" charset="-122"/>
            </a:endParaRPr>
          </a:p>
        </p:txBody>
      </p:sp>
      <p:sp>
        <p:nvSpPr>
          <p:cNvPr id="34" name="ïśḷíḍè"/>
          <p:cNvSpPr txBox="1"/>
          <p:nvPr/>
        </p:nvSpPr>
        <p:spPr bwMode="auto">
          <a:xfrm>
            <a:off x="9105010" y="4583948"/>
            <a:ext cx="2314358"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00" tIns="56160" rIns="108000" bIns="56160">
            <a:noAutofit/>
          </a:bodyPr>
          <a:lstStyle/>
          <a:p>
            <a:pPr algn="ctr" eaLnBrk="1" hangingPunct="1">
              <a:spcBef>
                <a:spcPct val="0"/>
              </a:spcBef>
              <a:buFontTx/>
              <a:buNone/>
            </a:pPr>
            <a:r>
              <a:rPr lang="zh-CN" altLang="en-US" sz="2200" b="1" dirty="0">
                <a:solidFill>
                  <a:schemeClr val="bg1"/>
                </a:solidFill>
                <a:latin typeface="义启简圆体" panose="02010601030101010101" pitchFamily="2" charset="-122"/>
                <a:ea typeface="义启简圆体" panose="02010601030101010101" pitchFamily="2" charset="-122"/>
              </a:rPr>
              <a:t>标题文本预设</a:t>
            </a:r>
            <a:endParaRPr lang="zh-CN" altLang="en-US" sz="2200" b="1" dirty="0">
              <a:solidFill>
                <a:schemeClr val="bg1"/>
              </a:solidFill>
              <a:latin typeface="义启简圆体" panose="02010601030101010101" pitchFamily="2" charset="-122"/>
              <a:ea typeface="义启简圆体" panose="02010601030101010101" pitchFamily="2" charset="-122"/>
            </a:endParaRPr>
          </a:p>
        </p:txBody>
      </p:sp>
      <p:sp>
        <p:nvSpPr>
          <p:cNvPr id="37" name="矩形 36"/>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义启简圆体" panose="02010601030101010101" pitchFamily="2" charset="-122"/>
              <a:ea typeface="义启简圆体" panose="02010601030101010101" pitchFamily="2" charset="-122"/>
            </a:endParaRPr>
          </a:p>
        </p:txBody>
      </p:sp>
      <p:sp>
        <p:nvSpPr>
          <p:cNvPr id="38" name="文本框 37"/>
          <p:cNvSpPr txBox="1"/>
          <p:nvPr/>
        </p:nvSpPr>
        <p:spPr>
          <a:xfrm>
            <a:off x="1264645" y="64692"/>
            <a:ext cx="2274935" cy="583565"/>
          </a:xfrm>
          <a:prstGeom prst="rect">
            <a:avLst/>
          </a:prstGeom>
          <a:noFill/>
        </p:spPr>
        <p:txBody>
          <a:bodyPr wrap="square" rtlCol="0">
            <a:spAutoFit/>
          </a:bodyPr>
          <a:p>
            <a:r>
              <a:rPr lang="zh-CN" altLang="en-US" sz="3200" b="1" dirty="0">
                <a:latin typeface="义启简圆体" panose="02010601030101010101" pitchFamily="2" charset="-122"/>
                <a:ea typeface="义启简圆体" panose="02010601030101010101" pitchFamily="2" charset="-122"/>
              </a:rPr>
              <a:t>项目展示</a:t>
            </a:r>
            <a:endParaRPr lang="zh-CN" altLang="en-US" sz="3200" b="1" dirty="0">
              <a:latin typeface="义启简圆体" panose="02010601030101010101" pitchFamily="2" charset="-122"/>
              <a:ea typeface="义启简圆体" panose="02010601030101010101" pitchFamily="2" charset="-122"/>
            </a:endParaRPr>
          </a:p>
        </p:txBody>
      </p:sp>
      <p:sp>
        <p:nvSpPr>
          <p:cNvPr id="39" name="文本框 38"/>
          <p:cNvSpPr txBox="1"/>
          <p:nvPr/>
        </p:nvSpPr>
        <p:spPr>
          <a:xfrm>
            <a:off x="1264645" y="567924"/>
            <a:ext cx="3687901" cy="246221"/>
          </a:xfrm>
          <a:prstGeom prst="rect">
            <a:avLst/>
          </a:prstGeom>
          <a:noFill/>
        </p:spPr>
        <p:txBody>
          <a:bodyPr wrap="square" rtlCol="0">
            <a:spAutoFit/>
          </a:bodyPr>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
        <p:nvSpPr>
          <p:cNvPr id="6" name="文本框 5"/>
          <p:cNvSpPr txBox="1"/>
          <p:nvPr/>
        </p:nvSpPr>
        <p:spPr>
          <a:xfrm>
            <a:off x="7077075" y="2921635"/>
            <a:ext cx="4681855" cy="1014730"/>
          </a:xfrm>
          <a:prstGeom prst="rect">
            <a:avLst/>
          </a:prstGeom>
        </p:spPr>
        <p:txBody>
          <a:bodyPr wrap="square">
            <a:spAutoFit/>
          </a:bodyPr>
          <a:p>
            <a:pPr indent="0" fontAlgn="auto">
              <a:lnSpc>
                <a:spcPct val="150000"/>
              </a:lnSpc>
            </a:pP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不断训练，让</a:t>
            </a:r>
            <a:r>
              <a:rPr lang="en-US" altLang="zh-CN" sz="2000">
                <a:solidFill>
                  <a:schemeClr val="bg1"/>
                </a:solidFill>
                <a:latin typeface="宋体" panose="02010600030101010101" pitchFamily="2" charset="-122"/>
                <a:ea typeface="宋体" panose="02010600030101010101" pitchFamily="2" charset="-122"/>
                <a:cs typeface="宋体" panose="02010600030101010101" pitchFamily="2" charset="-122"/>
              </a:rPr>
              <a:t>loss</a:t>
            </a: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收敛，最后得到一个映射每个实体的向量空间</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279400" y="1209675"/>
            <a:ext cx="6438900" cy="5038725"/>
          </a:xfrm>
          <a:prstGeom prst="rect">
            <a:avLst/>
          </a:prstGeom>
        </p:spPr>
      </p:pic>
    </p:spTree>
  </p:cSld>
  <p:clrMapOvr>
    <a:masterClrMapping/>
  </p:clrMapOvr>
  <p:transition spd="slow" advClick="0" advTm="100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635F"/>
        </a:solidFill>
        <a:effectLst/>
      </p:bgPr>
    </p:bg>
    <p:spTree>
      <p:nvGrpSpPr>
        <p:cNvPr id="1" name=""/>
        <p:cNvGrpSpPr/>
        <p:nvPr/>
      </p:nvGrpSpPr>
      <p:grpSpPr>
        <a:xfrm>
          <a:off x="0" y="0"/>
          <a:ext cx="0" cy="0"/>
          <a:chOff x="0" y="0"/>
          <a:chExt cx="0" cy="0"/>
        </a:xfrm>
      </p:grpSpPr>
      <p:sp>
        <p:nvSpPr>
          <p:cNvPr id="3" name="矩形 2"/>
          <p:cNvSpPr/>
          <p:nvPr/>
        </p:nvSpPr>
        <p:spPr>
          <a:xfrm>
            <a:off x="1740195" y="1499191"/>
            <a:ext cx="8711610" cy="3859618"/>
          </a:xfrm>
          <a:prstGeom prst="rect">
            <a:avLst/>
          </a:prstGeom>
          <a:blipFill>
            <a:blip r:embed="rId1"/>
            <a:stretch>
              <a:fillRect/>
            </a:stretch>
          </a:blipFill>
          <a:ln w="381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2" name="矩形 1"/>
          <p:cNvSpPr/>
          <p:nvPr/>
        </p:nvSpPr>
        <p:spPr>
          <a:xfrm>
            <a:off x="2154865" y="1854653"/>
            <a:ext cx="7882270" cy="314869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4" name="文本框 3"/>
          <p:cNvSpPr txBox="1"/>
          <p:nvPr/>
        </p:nvSpPr>
        <p:spPr>
          <a:xfrm>
            <a:off x="2357755" y="2637155"/>
            <a:ext cx="1985010" cy="1583690"/>
          </a:xfrm>
          <a:prstGeom prst="rect">
            <a:avLst/>
          </a:prstGeom>
          <a:noFill/>
        </p:spPr>
        <p:txBody>
          <a:bodyPr wrap="square" rtlCol="0">
            <a:spAutoFit/>
          </a:bodyPr>
          <a:lstStyle/>
          <a:p>
            <a:pPr algn="r"/>
            <a:r>
              <a:rPr lang="en-US" altLang="zh-CN" sz="9700" dirty="0">
                <a:latin typeface="义启简圆体" panose="02010601030101010101" pitchFamily="2" charset="-122"/>
                <a:ea typeface="义启简圆体" panose="02010601030101010101" pitchFamily="2" charset="-122"/>
              </a:rPr>
              <a:t>04</a:t>
            </a:r>
            <a:endParaRPr lang="en-US" altLang="zh-CN" sz="9700" dirty="0">
              <a:latin typeface="义启简圆体" panose="02010601030101010101" pitchFamily="2" charset="-122"/>
              <a:ea typeface="义启简圆体" panose="02010601030101010101" pitchFamily="2" charset="-122"/>
            </a:endParaRPr>
          </a:p>
        </p:txBody>
      </p:sp>
      <p:sp>
        <p:nvSpPr>
          <p:cNvPr id="5" name="文本框 4"/>
          <p:cNvSpPr txBox="1"/>
          <p:nvPr/>
        </p:nvSpPr>
        <p:spPr>
          <a:xfrm>
            <a:off x="4892675" y="2921635"/>
            <a:ext cx="3686175" cy="1014730"/>
          </a:xfrm>
          <a:prstGeom prst="rect">
            <a:avLst/>
          </a:prstGeom>
          <a:noFill/>
        </p:spPr>
        <p:txBody>
          <a:bodyPr wrap="square" rtlCol="0">
            <a:spAutoFit/>
          </a:bodyPr>
          <a:lstStyle/>
          <a:p>
            <a:r>
              <a:rPr lang="zh-CN" altLang="en-US" sz="6000" dirty="0">
                <a:latin typeface="义启简圆体" panose="02010601030101010101" pitchFamily="2" charset="-122"/>
                <a:ea typeface="义启简圆体" panose="02010601030101010101" pitchFamily="2" charset="-122"/>
              </a:rPr>
              <a:t>结果分析</a:t>
            </a:r>
            <a:endParaRPr lang="zh-CN" altLang="en-US" sz="6000" dirty="0">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1000">
        <p:blinds dir="vert"/>
      </p:transition>
    </mc:Choice>
    <mc:Fallback>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图片包含 服装, 布置&#10;&#10;已生成极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r="50000"/>
          <a:stretch>
            <a:fillRect/>
          </a:stretch>
        </p:blipFill>
        <p:spPr>
          <a:xfrm>
            <a:off x="0" y="1449070"/>
            <a:ext cx="5019675" cy="4378325"/>
          </a:xfrm>
          <a:prstGeom prst="rect">
            <a:avLst/>
          </a:prstGeom>
        </p:spPr>
      </p:pic>
      <p:sp>
        <p:nvSpPr>
          <p:cNvPr id="13" name="矩形 12"/>
          <p:cNvSpPr/>
          <p:nvPr/>
        </p:nvSpPr>
        <p:spPr>
          <a:xfrm>
            <a:off x="0" y="159489"/>
            <a:ext cx="1222403" cy="585576"/>
          </a:xfrm>
          <a:prstGeom prst="rect">
            <a:avLst/>
          </a:prstGeom>
          <a:blipFill>
            <a:blip r:embed="rId2"/>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14" name="文本框 13"/>
          <p:cNvSpPr txBox="1"/>
          <p:nvPr/>
        </p:nvSpPr>
        <p:spPr>
          <a:xfrm>
            <a:off x="1264645" y="64692"/>
            <a:ext cx="2274935" cy="583565"/>
          </a:xfrm>
          <a:prstGeom prst="rect">
            <a:avLst/>
          </a:prstGeom>
          <a:noFill/>
        </p:spPr>
        <p:txBody>
          <a:bodyPr wrap="square" rtlCol="0">
            <a:spAutoFit/>
          </a:bodyPr>
          <a:lstStyle/>
          <a:p>
            <a:r>
              <a:rPr lang="zh-CN" altLang="en-US" sz="3200" b="1" dirty="0">
                <a:latin typeface="义启简圆体" panose="02010601030101010101" pitchFamily="2" charset="-122"/>
                <a:ea typeface="义启简圆体" panose="02010601030101010101" pitchFamily="2" charset="-122"/>
              </a:rPr>
              <a:t>测试结果</a:t>
            </a:r>
            <a:endParaRPr lang="zh-CN" altLang="en-US" sz="3200" b="1" dirty="0">
              <a:latin typeface="义启简圆体" panose="02010601030101010101" pitchFamily="2" charset="-122"/>
              <a:ea typeface="义启简圆体" panose="02010601030101010101" pitchFamily="2" charset="-122"/>
            </a:endParaRPr>
          </a:p>
        </p:txBody>
      </p:sp>
      <p:sp>
        <p:nvSpPr>
          <p:cNvPr id="10" name="文本框 9"/>
          <p:cNvSpPr txBox="1"/>
          <p:nvPr/>
        </p:nvSpPr>
        <p:spPr>
          <a:xfrm>
            <a:off x="238760" y="1967230"/>
            <a:ext cx="4598035" cy="3341370"/>
          </a:xfrm>
          <a:prstGeom prst="rect">
            <a:avLst/>
          </a:prstGeom>
        </p:spPr>
        <p:txBody>
          <a:bodyPr wrap="square">
            <a:noAutofit/>
          </a:bodyPr>
          <a:p>
            <a:r>
              <a:rPr lang="zh-CN" altLang="en-US" sz="2400">
                <a:solidFill>
                  <a:schemeClr val="bg1"/>
                </a:solidFill>
                <a:latin typeface="PingFangSC-Regular"/>
                <a:ea typeface="PingFangSC-Regular"/>
              </a:rPr>
              <a:t>用训练好的模型做</a:t>
            </a:r>
            <a:r>
              <a:rPr lang="en-US" altLang="zh-CN" sz="2400">
                <a:solidFill>
                  <a:schemeClr val="bg1"/>
                </a:solidFill>
                <a:latin typeface="Helvetica"/>
                <a:ea typeface="Helvetica"/>
              </a:rPr>
              <a:t>Link prediction</a:t>
            </a:r>
            <a:r>
              <a:rPr lang="zh-CN" altLang="en-US" sz="2400">
                <a:solidFill>
                  <a:schemeClr val="bg1"/>
                </a:solidFill>
                <a:latin typeface="PingFangSC-Regular"/>
                <a:ea typeface="PingFangSC-Regular"/>
              </a:rPr>
              <a:t>，预测三元组中缺失的部分，例如给定关系和尾实体，预测头实体。其本质上都是预测向量。 </a:t>
            </a:r>
            <a:endParaRPr lang="zh-CN" altLang="en-US" sz="2400">
              <a:solidFill>
                <a:schemeClr val="bg1"/>
              </a:solidFill>
              <a:latin typeface="PingFangSC-Regular"/>
              <a:ea typeface="PingFangSC-Regular"/>
            </a:endParaRPr>
          </a:p>
          <a:p>
            <a:endParaRPr lang="zh-CN" altLang="en-US" sz="2400">
              <a:solidFill>
                <a:schemeClr val="bg1"/>
              </a:solidFill>
              <a:latin typeface="PingFangSC-Regular"/>
              <a:ea typeface="PingFangSC-Regular"/>
            </a:endParaRPr>
          </a:p>
          <a:p>
            <a:r>
              <a:rPr lang="zh-CN" altLang="en-US" sz="2400">
                <a:solidFill>
                  <a:schemeClr val="bg1"/>
                </a:solidFill>
                <a:latin typeface="PingFangSC-Regular"/>
                <a:ea typeface="PingFangSC-Regular"/>
              </a:rPr>
              <a:t>其中预测的指标为</a:t>
            </a:r>
            <a:r>
              <a:rPr lang="en-US" altLang="zh-CN" sz="2400">
                <a:solidFill>
                  <a:schemeClr val="bg1"/>
                </a:solidFill>
                <a:latin typeface="Helvetica"/>
                <a:ea typeface="Helvetica"/>
              </a:rPr>
              <a:t>Mean Rank</a:t>
            </a:r>
            <a:r>
              <a:rPr lang="zh-CN" altLang="en-US" sz="2400">
                <a:solidFill>
                  <a:schemeClr val="bg1"/>
                </a:solidFill>
                <a:latin typeface="PingFangSC-Regular"/>
                <a:ea typeface="PingFangSC-Regular"/>
              </a:rPr>
              <a:t>和</a:t>
            </a:r>
            <a:r>
              <a:rPr lang="en-US" altLang="zh-CN" sz="2400">
                <a:solidFill>
                  <a:schemeClr val="bg1"/>
                </a:solidFill>
                <a:latin typeface="Helvetica"/>
                <a:ea typeface="Helvetica"/>
              </a:rPr>
              <a:t>Hit@10</a:t>
            </a:r>
            <a:r>
              <a:rPr lang="zh-CN" altLang="en-US" sz="2400">
                <a:solidFill>
                  <a:schemeClr val="bg1"/>
                </a:solidFill>
                <a:latin typeface="PingFangSC-Regular"/>
                <a:ea typeface="PingFangSC-Regular"/>
              </a:rPr>
              <a:t>，分为头实体预测和尾实体预测两种。训练集也分为</a:t>
            </a:r>
            <a:r>
              <a:rPr lang="en-US" altLang="zh-CN" sz="2400">
                <a:solidFill>
                  <a:schemeClr val="bg1"/>
                </a:solidFill>
                <a:latin typeface="Helvetica"/>
                <a:ea typeface="Helvetica"/>
              </a:rPr>
              <a:t>Raw</a:t>
            </a:r>
            <a:r>
              <a:rPr lang="zh-CN" altLang="en-US" sz="2400">
                <a:solidFill>
                  <a:schemeClr val="bg1"/>
                </a:solidFill>
                <a:latin typeface="PingFangSC-Regular"/>
                <a:ea typeface="PingFangSC-Regular"/>
              </a:rPr>
              <a:t>和</a:t>
            </a:r>
            <a:r>
              <a:rPr lang="en-US" altLang="zh-CN" sz="2400">
                <a:solidFill>
                  <a:schemeClr val="bg1"/>
                </a:solidFill>
                <a:latin typeface="Helvetica"/>
                <a:ea typeface="Helvetica"/>
              </a:rPr>
              <a:t>Filter</a:t>
            </a:r>
            <a:endParaRPr lang="en-US" altLang="zh-CN" sz="2400">
              <a:solidFill>
                <a:schemeClr val="bg1"/>
              </a:solidFill>
              <a:latin typeface="Helvetica"/>
              <a:ea typeface="Helvetica"/>
            </a:endParaRPr>
          </a:p>
        </p:txBody>
      </p:sp>
      <p:grpSp>
        <p:nvGrpSpPr>
          <p:cNvPr id="28" name="组合 27"/>
          <p:cNvGrpSpPr/>
          <p:nvPr/>
        </p:nvGrpSpPr>
        <p:grpSpPr>
          <a:xfrm>
            <a:off x="5099050" y="386080"/>
            <a:ext cx="6972935" cy="6122670"/>
            <a:chOff x="9053" y="1642"/>
            <a:chExt cx="10035" cy="8910"/>
          </a:xfrm>
        </p:grpSpPr>
        <p:pic>
          <p:nvPicPr>
            <p:cNvPr id="25" name="图片 24"/>
            <p:cNvPicPr>
              <a:picLocks noChangeAspect="1"/>
            </p:cNvPicPr>
            <p:nvPr/>
          </p:nvPicPr>
          <p:blipFill>
            <a:blip r:embed="rId3"/>
            <a:stretch>
              <a:fillRect/>
            </a:stretch>
          </p:blipFill>
          <p:spPr>
            <a:xfrm>
              <a:off x="9053" y="1642"/>
              <a:ext cx="4164" cy="3241"/>
            </a:xfrm>
            <a:prstGeom prst="rect">
              <a:avLst/>
            </a:prstGeom>
          </p:spPr>
        </p:pic>
        <p:pic>
          <p:nvPicPr>
            <p:cNvPr id="26" name="图片 25"/>
            <p:cNvPicPr>
              <a:picLocks noChangeAspect="1"/>
            </p:cNvPicPr>
            <p:nvPr/>
          </p:nvPicPr>
          <p:blipFill>
            <a:blip r:embed="rId4"/>
            <a:stretch>
              <a:fillRect/>
            </a:stretch>
          </p:blipFill>
          <p:spPr>
            <a:xfrm>
              <a:off x="9053" y="4868"/>
              <a:ext cx="10035" cy="5685"/>
            </a:xfrm>
            <a:prstGeom prst="rect">
              <a:avLst/>
            </a:prstGeom>
          </p:spPr>
        </p:pic>
        <p:pic>
          <p:nvPicPr>
            <p:cNvPr id="27" name="图片 26"/>
            <p:cNvPicPr>
              <a:picLocks noChangeAspect="1"/>
            </p:cNvPicPr>
            <p:nvPr/>
          </p:nvPicPr>
          <p:blipFill>
            <a:blip r:embed="rId5"/>
            <a:stretch>
              <a:fillRect/>
            </a:stretch>
          </p:blipFill>
          <p:spPr>
            <a:xfrm>
              <a:off x="13216" y="1642"/>
              <a:ext cx="5872" cy="324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advClick="0" advTm="1000">
        <p14:switch dir="r"/>
      </p:transition>
    </mc:Choice>
    <mc:Fallback>
      <p:transition spd="slow" advClick="0" advTm="1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7554595" y="4201795"/>
            <a:ext cx="3543300" cy="1405255"/>
          </a:xfrm>
          <a:prstGeom prst="rect">
            <a:avLst/>
          </a:prstGeom>
          <a:blipFill>
            <a:blip r:embed="rId1"/>
            <a:stretch>
              <a:fillRect l="-30000" r="-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义启简圆体" panose="02010601030101010101" pitchFamily="2" charset="-122"/>
              <a:ea typeface="义启简圆体" panose="02010601030101010101" pitchFamily="2" charset="-122"/>
            </a:endParaRPr>
          </a:p>
        </p:txBody>
      </p:sp>
      <p:sp>
        <p:nvSpPr>
          <p:cNvPr id="20" name="矩形 19"/>
          <p:cNvSpPr/>
          <p:nvPr/>
        </p:nvSpPr>
        <p:spPr>
          <a:xfrm>
            <a:off x="7554595" y="2533015"/>
            <a:ext cx="3543300" cy="1405255"/>
          </a:xfrm>
          <a:prstGeom prst="rect">
            <a:avLst/>
          </a:prstGeom>
          <a:blipFill>
            <a:blip r:embed="rId1"/>
            <a:stretch>
              <a:fillRect l="-30000" r="-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义启简圆体" panose="02010601030101010101" pitchFamily="2" charset="-122"/>
              <a:ea typeface="义启简圆体" panose="02010601030101010101" pitchFamily="2" charset="-122"/>
            </a:endParaRPr>
          </a:p>
        </p:txBody>
      </p:sp>
      <p:sp>
        <p:nvSpPr>
          <p:cNvPr id="17" name="矩形 16"/>
          <p:cNvSpPr/>
          <p:nvPr/>
        </p:nvSpPr>
        <p:spPr>
          <a:xfrm>
            <a:off x="7554595" y="864235"/>
            <a:ext cx="3543300" cy="1405255"/>
          </a:xfrm>
          <a:prstGeom prst="rect">
            <a:avLst/>
          </a:prstGeom>
          <a:blipFill>
            <a:blip r:embed="rId1"/>
            <a:stretch>
              <a:fillRect l="-30000" r="-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义启简圆体" panose="02010601030101010101" pitchFamily="2" charset="-122"/>
              <a:ea typeface="义启简圆体" panose="02010601030101010101" pitchFamily="2" charset="-122"/>
            </a:endParaRPr>
          </a:p>
        </p:txBody>
      </p:sp>
      <p:cxnSp>
        <p:nvCxnSpPr>
          <p:cNvPr id="2" name="直接连接符 1"/>
          <p:cNvCxnSpPr/>
          <p:nvPr/>
        </p:nvCxnSpPr>
        <p:spPr>
          <a:xfrm flipH="1">
            <a:off x="425288" y="2383040"/>
            <a:ext cx="1111631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8115290" y="1203629"/>
            <a:ext cx="2692007" cy="705485"/>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algn="ctr" defTabSz="912495" eaLnBrk="0" fontAlgn="base" hangingPunct="0">
              <a:spcBef>
                <a:spcPct val="0"/>
              </a:spcBef>
              <a:spcAft>
                <a:spcPct val="0"/>
              </a:spcAft>
              <a:defRPr/>
            </a:pPr>
            <a:r>
              <a:rPr lang="zh-CN" altLang="en-US" sz="2000" kern="0" dirty="0">
                <a:solidFill>
                  <a:schemeClr val="bg1"/>
                </a:solidFill>
                <a:latin typeface="义启简圆体" panose="02010601030101010101" pitchFamily="2" charset="-122"/>
                <a:ea typeface="义启简圆体" panose="02010601030101010101" pitchFamily="2" charset="-122"/>
                <a:cs typeface="+mn-ea"/>
                <a:sym typeface="+mn-lt"/>
              </a:rPr>
              <a:t>首先进行一次</a:t>
            </a:r>
            <a:r>
              <a:rPr lang="zh-CN" altLang="en-US" sz="2000" kern="0" dirty="0">
                <a:solidFill>
                  <a:schemeClr val="bg1"/>
                </a:solidFill>
                <a:latin typeface="义启简圆体" panose="02010601030101010101" pitchFamily="2" charset="-122"/>
                <a:ea typeface="义启简圆体" panose="02010601030101010101" pitchFamily="2" charset="-122"/>
                <a:cs typeface="+mn-ea"/>
                <a:sym typeface="+mn-lt"/>
              </a:rPr>
              <a:t>测试，预测三元组的头和尾</a:t>
            </a:r>
            <a:endParaRPr lang="zh-CN" altLang="en-US" sz="2000" kern="0" dirty="0">
              <a:solidFill>
                <a:schemeClr val="bg1"/>
              </a:solidFill>
              <a:latin typeface="义启简圆体" panose="02010601030101010101" pitchFamily="2" charset="-122"/>
              <a:ea typeface="义启简圆体" panose="02010601030101010101" pitchFamily="2" charset="-122"/>
              <a:cs typeface="+mn-ea"/>
              <a:sym typeface="+mn-lt"/>
            </a:endParaRPr>
          </a:p>
        </p:txBody>
      </p:sp>
      <p:sp>
        <p:nvSpPr>
          <p:cNvPr id="13" name="矩形 12"/>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14" name="文本框 13"/>
          <p:cNvSpPr txBox="1"/>
          <p:nvPr/>
        </p:nvSpPr>
        <p:spPr>
          <a:xfrm>
            <a:off x="1264645" y="64692"/>
            <a:ext cx="2274935" cy="583565"/>
          </a:xfrm>
          <a:prstGeom prst="rect">
            <a:avLst/>
          </a:prstGeom>
          <a:noFill/>
        </p:spPr>
        <p:txBody>
          <a:bodyPr wrap="square" rtlCol="0">
            <a:spAutoFit/>
          </a:bodyPr>
          <a:lstStyle/>
          <a:p>
            <a:r>
              <a:rPr lang="zh-CN" altLang="en-US" sz="3200" b="1" dirty="0">
                <a:latin typeface="义启简圆体" panose="02010601030101010101" pitchFamily="2" charset="-122"/>
                <a:ea typeface="义启简圆体" panose="02010601030101010101" pitchFamily="2" charset="-122"/>
              </a:rPr>
              <a:t>测试结果</a:t>
            </a:r>
            <a:endParaRPr lang="zh-CN" altLang="en-US" sz="3200" b="1" dirty="0">
              <a:latin typeface="义启简圆体" panose="02010601030101010101" pitchFamily="2" charset="-122"/>
              <a:ea typeface="义启简圆体" panose="02010601030101010101" pitchFamily="2" charset="-122"/>
            </a:endParaRPr>
          </a:p>
        </p:txBody>
      </p:sp>
      <p:pic>
        <p:nvPicPr>
          <p:cNvPr id="16" name="图片 15"/>
          <p:cNvPicPr>
            <a:picLocks noChangeAspect="1"/>
          </p:cNvPicPr>
          <p:nvPr/>
        </p:nvPicPr>
        <p:blipFill>
          <a:blip r:embed="rId2"/>
          <a:stretch>
            <a:fillRect/>
          </a:stretch>
        </p:blipFill>
        <p:spPr>
          <a:xfrm>
            <a:off x="695325" y="1091565"/>
            <a:ext cx="6381750" cy="925195"/>
          </a:xfrm>
          <a:prstGeom prst="rect">
            <a:avLst/>
          </a:prstGeom>
        </p:spPr>
      </p:pic>
      <p:pic>
        <p:nvPicPr>
          <p:cNvPr id="18" name="图片 17"/>
          <p:cNvPicPr>
            <a:picLocks noChangeAspect="1"/>
          </p:cNvPicPr>
          <p:nvPr/>
        </p:nvPicPr>
        <p:blipFill>
          <a:blip r:embed="rId3"/>
          <a:stretch>
            <a:fillRect/>
          </a:stretch>
        </p:blipFill>
        <p:spPr>
          <a:xfrm>
            <a:off x="695325" y="2749550"/>
            <a:ext cx="6381750" cy="971550"/>
          </a:xfrm>
          <a:prstGeom prst="rect">
            <a:avLst/>
          </a:prstGeom>
        </p:spPr>
      </p:pic>
      <p:sp>
        <p:nvSpPr>
          <p:cNvPr id="19" name="文本框 18"/>
          <p:cNvSpPr txBox="1"/>
          <p:nvPr/>
        </p:nvSpPr>
        <p:spPr>
          <a:xfrm>
            <a:off x="7825740" y="2578100"/>
            <a:ext cx="3039745" cy="1322070"/>
          </a:xfrm>
          <a:prstGeom prst="rect">
            <a:avLst/>
          </a:prstGeom>
        </p:spPr>
        <p:txBody>
          <a:bodyPr wrap="square">
            <a:spAutoFit/>
          </a:bodyPr>
          <a:p>
            <a:r>
              <a:rPr lang="zh-CN" altLang="en-US" sz="2000" kern="0" dirty="0">
                <a:solidFill>
                  <a:schemeClr val="bg1"/>
                </a:solidFill>
                <a:latin typeface="义启简圆体" panose="02010601030101010101" pitchFamily="2" charset="-122"/>
                <a:ea typeface="义启简圆体" panose="02010601030101010101" pitchFamily="2" charset="-122"/>
                <a:cs typeface="+mn-ea"/>
              </a:rPr>
              <a:t>将得分排名低于1000的三元组标记为正样本，加⼊到训练集中重新训练，然后再进行一次测试</a:t>
            </a:r>
            <a:endParaRPr lang="zh-CN" altLang="en-US" sz="2000" kern="0" dirty="0">
              <a:solidFill>
                <a:schemeClr val="bg1"/>
              </a:solidFill>
              <a:latin typeface="义启简圆体" panose="02010601030101010101" pitchFamily="2" charset="-122"/>
              <a:ea typeface="义启简圆体" panose="02010601030101010101" pitchFamily="2" charset="-122"/>
              <a:cs typeface="+mn-ea"/>
            </a:endParaRPr>
          </a:p>
        </p:txBody>
      </p:sp>
      <p:cxnSp>
        <p:nvCxnSpPr>
          <p:cNvPr id="21" name="直接连接符 20"/>
          <p:cNvCxnSpPr/>
          <p:nvPr/>
        </p:nvCxnSpPr>
        <p:spPr>
          <a:xfrm flipH="1">
            <a:off x="444973" y="4098810"/>
            <a:ext cx="11077575"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825740" y="4344670"/>
            <a:ext cx="2980690" cy="1014730"/>
          </a:xfrm>
          <a:prstGeom prst="rect">
            <a:avLst/>
          </a:prstGeom>
        </p:spPr>
        <p:txBody>
          <a:bodyPr wrap="square">
            <a:spAutoFit/>
          </a:bodyPr>
          <a:p>
            <a:r>
              <a:rPr lang="zh-CN" altLang="en-US" sz="2000" kern="0" dirty="0">
                <a:solidFill>
                  <a:schemeClr val="bg1"/>
                </a:solidFill>
                <a:latin typeface="义启简圆体" panose="02010601030101010101" pitchFamily="2" charset="-122"/>
                <a:ea typeface="义启简圆体" panose="02010601030101010101" pitchFamily="2" charset="-122"/>
                <a:cs typeface="+mn-ea"/>
              </a:rPr>
              <a:t>将得分排名低于100的三元组标记为正样本，加⼊到训练集中</a:t>
            </a:r>
            <a:endParaRPr lang="zh-CN" altLang="en-US" sz="2000" kern="0" dirty="0">
              <a:solidFill>
                <a:schemeClr val="bg1"/>
              </a:solidFill>
              <a:latin typeface="义启简圆体" panose="02010601030101010101" pitchFamily="2" charset="-122"/>
              <a:ea typeface="义启简圆体" panose="02010601030101010101" pitchFamily="2" charset="-122"/>
              <a:cs typeface="+mn-ea"/>
            </a:endParaRPr>
          </a:p>
        </p:txBody>
      </p:sp>
      <p:pic>
        <p:nvPicPr>
          <p:cNvPr id="24" name="图片 23"/>
          <p:cNvPicPr>
            <a:picLocks noChangeAspect="1"/>
          </p:cNvPicPr>
          <p:nvPr/>
        </p:nvPicPr>
        <p:blipFill>
          <a:blip r:embed="rId4"/>
          <a:stretch>
            <a:fillRect/>
          </a:stretch>
        </p:blipFill>
        <p:spPr>
          <a:xfrm>
            <a:off x="666750" y="4398010"/>
            <a:ext cx="6410325" cy="962025"/>
          </a:xfrm>
          <a:prstGeom prst="rect">
            <a:avLst/>
          </a:prstGeom>
        </p:spPr>
      </p:pic>
      <p:sp>
        <p:nvSpPr>
          <p:cNvPr id="3" name="文本框 2"/>
          <p:cNvSpPr txBox="1"/>
          <p:nvPr/>
        </p:nvSpPr>
        <p:spPr>
          <a:xfrm>
            <a:off x="3037840" y="6036945"/>
            <a:ext cx="6116320" cy="460375"/>
          </a:xfrm>
          <a:prstGeom prst="rect">
            <a:avLst/>
          </a:prstGeom>
        </p:spPr>
        <p:txBody>
          <a:bodyPr wrap="square">
            <a:spAutoFit/>
          </a:bodyPr>
          <a:p>
            <a:r>
              <a:rPr lang="zh-CN" altLang="en-US" sz="2400">
                <a:solidFill>
                  <a:srgbClr val="3C3C3C"/>
                </a:solidFill>
                <a:latin typeface="宋体" panose="02010600030101010101" pitchFamily="2" charset="-122"/>
                <a:ea typeface="宋体" panose="02010600030101010101" pitchFamily="2" charset="-122"/>
              </a:rPr>
              <a:t>可以发现训练完之后，测试的效果越来越好</a:t>
            </a:r>
            <a:endParaRPr lang="zh-CN" altLang="en-US" sz="2400">
              <a:solidFill>
                <a:srgbClr val="3C3C3C"/>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switch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bldLvl="0" animBg="1"/>
      <p:bldP spid="20" grpId="0" bldLvl="0" animBg="1"/>
      <p:bldP spid="2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hape 17"/>
          <p:cNvCxnSpPr>
            <a:stCxn id="43" idx="4"/>
          </p:cNvCxnSpPr>
          <p:nvPr/>
        </p:nvCxnSpPr>
        <p:spPr>
          <a:xfrm rot="16200000" flipH="1">
            <a:off x="7923949" y="-200421"/>
            <a:ext cx="588962" cy="6669880"/>
          </a:xfrm>
          <a:prstGeom prst="bentConnector2">
            <a:avLst/>
          </a:prstGeom>
          <a:ln w="6350">
            <a:solidFill>
              <a:schemeClr val="tx2">
                <a:lumMod val="75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816396" y="3938588"/>
            <a:ext cx="719138" cy="7191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rPr>
              <a:t>c</a:t>
            </a:r>
            <a:endPar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11" name="Oval 10"/>
          <p:cNvSpPr/>
          <p:nvPr/>
        </p:nvSpPr>
        <p:spPr>
          <a:xfrm>
            <a:off x="7759246" y="3881438"/>
            <a:ext cx="835025" cy="835025"/>
          </a:xfrm>
          <a:prstGeom prst="ellipse">
            <a:avLst/>
          </a:prstGeom>
          <a:noFill/>
          <a:ln w="63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15" name="Oval 14"/>
          <p:cNvSpPr/>
          <p:nvPr/>
        </p:nvSpPr>
        <p:spPr>
          <a:xfrm>
            <a:off x="5011284" y="3938588"/>
            <a:ext cx="717550" cy="7191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rPr>
              <a:t>z</a:t>
            </a:r>
            <a:endPar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16" name="Oval 15"/>
          <p:cNvSpPr/>
          <p:nvPr/>
        </p:nvSpPr>
        <p:spPr>
          <a:xfrm>
            <a:off x="4952546" y="3881438"/>
            <a:ext cx="835025" cy="835025"/>
          </a:xfrm>
          <a:prstGeom prst="ellipse">
            <a:avLst/>
          </a:prstGeom>
          <a:no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20" name="Oval 19"/>
          <p:cNvSpPr/>
          <p:nvPr/>
        </p:nvSpPr>
        <p:spPr>
          <a:xfrm>
            <a:off x="9230859" y="3938588"/>
            <a:ext cx="719137" cy="7191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rPr>
              <a:t>v</a:t>
            </a:r>
            <a:endPar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21" name="Oval 20"/>
          <p:cNvSpPr/>
          <p:nvPr/>
        </p:nvSpPr>
        <p:spPr>
          <a:xfrm>
            <a:off x="9173709" y="3881438"/>
            <a:ext cx="835025" cy="835025"/>
          </a:xfrm>
          <a:prstGeom prst="ellipse">
            <a:avLst/>
          </a:prstGeom>
          <a:noFill/>
          <a:ln w="63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25" name="Oval 24"/>
          <p:cNvSpPr/>
          <p:nvPr/>
        </p:nvSpPr>
        <p:spPr>
          <a:xfrm>
            <a:off x="6379709" y="3938588"/>
            <a:ext cx="719137" cy="7191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rPr>
              <a:t>x</a:t>
            </a:r>
            <a:endPar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26" name="Oval 25"/>
          <p:cNvSpPr/>
          <p:nvPr/>
        </p:nvSpPr>
        <p:spPr>
          <a:xfrm>
            <a:off x="6320971" y="3881438"/>
            <a:ext cx="835025" cy="835025"/>
          </a:xfrm>
          <a:prstGeom prst="ellipse">
            <a:avLst/>
          </a:prstGeom>
          <a:noFill/>
          <a:ln w="63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30" name="Oval 29"/>
          <p:cNvSpPr/>
          <p:nvPr/>
        </p:nvSpPr>
        <p:spPr>
          <a:xfrm>
            <a:off x="10623096" y="3938588"/>
            <a:ext cx="719138" cy="719137"/>
          </a:xfrm>
          <a:prstGeom prst="ellipse">
            <a:avLst/>
          </a:prstGeom>
          <a:solidFill>
            <a:srgbClr val="1D63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rPr>
              <a:t>b</a:t>
            </a:r>
            <a:endPar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31" name="Oval 30"/>
          <p:cNvSpPr/>
          <p:nvPr/>
        </p:nvSpPr>
        <p:spPr>
          <a:xfrm>
            <a:off x="10564359" y="3881438"/>
            <a:ext cx="836612" cy="835025"/>
          </a:xfrm>
          <a:prstGeom prst="ellipse">
            <a:avLst/>
          </a:prstGeom>
          <a:noFill/>
          <a:ln w="63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32" name="Oval 31"/>
          <p:cNvSpPr/>
          <p:nvPr/>
        </p:nvSpPr>
        <p:spPr>
          <a:xfrm>
            <a:off x="5295446" y="3355975"/>
            <a:ext cx="169863" cy="1698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33" name="Oval 32"/>
          <p:cNvSpPr/>
          <p:nvPr/>
        </p:nvSpPr>
        <p:spPr>
          <a:xfrm>
            <a:off x="8089446" y="3355975"/>
            <a:ext cx="169863" cy="169863"/>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34" name="Oval 33"/>
          <p:cNvSpPr/>
          <p:nvPr/>
        </p:nvSpPr>
        <p:spPr>
          <a:xfrm>
            <a:off x="6657521" y="3355975"/>
            <a:ext cx="169863" cy="169863"/>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35" name="Oval 34"/>
          <p:cNvSpPr/>
          <p:nvPr/>
        </p:nvSpPr>
        <p:spPr>
          <a:xfrm>
            <a:off x="9497559" y="3355975"/>
            <a:ext cx="169862" cy="169863"/>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36" name="Oval 35"/>
          <p:cNvSpPr/>
          <p:nvPr/>
        </p:nvSpPr>
        <p:spPr>
          <a:xfrm>
            <a:off x="10881859" y="3355975"/>
            <a:ext cx="169862" cy="169863"/>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cxnSp>
        <p:nvCxnSpPr>
          <p:cNvPr id="37" name="Straight Connector 22"/>
          <p:cNvCxnSpPr/>
          <p:nvPr/>
        </p:nvCxnSpPr>
        <p:spPr>
          <a:xfrm rot="16200000" flipH="1">
            <a:off x="5197021" y="3636963"/>
            <a:ext cx="365125" cy="0"/>
          </a:xfrm>
          <a:prstGeom prst="line">
            <a:avLst/>
          </a:prstGeom>
          <a:ln w="9525">
            <a:solidFill>
              <a:schemeClr val="accent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7992608" y="3636963"/>
            <a:ext cx="365125" cy="0"/>
          </a:xfrm>
          <a:prstGeom prst="line">
            <a:avLst/>
          </a:prstGeom>
          <a:ln w="9525">
            <a:solidFill>
              <a:schemeClr val="accent3"/>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9402308" y="3636963"/>
            <a:ext cx="365125" cy="0"/>
          </a:xfrm>
          <a:prstGeom prst="line">
            <a:avLst/>
          </a:prstGeom>
          <a:ln w="9525">
            <a:solidFill>
              <a:schemeClr val="accent4"/>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10789783" y="3636963"/>
            <a:ext cx="365125" cy="0"/>
          </a:xfrm>
          <a:prstGeom prst="line">
            <a:avLst/>
          </a:prstGeom>
          <a:ln w="9525">
            <a:solidFill>
              <a:schemeClr val="accent5"/>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H="1">
            <a:off x="6546396" y="3636963"/>
            <a:ext cx="365125" cy="0"/>
          </a:xfrm>
          <a:prstGeom prst="line">
            <a:avLst/>
          </a:prstGeom>
          <a:ln w="9525">
            <a:solidFill>
              <a:schemeClr val="accent2"/>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4396921" y="1866900"/>
            <a:ext cx="973138" cy="97313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rPr>
              <a:t>7</a:t>
            </a:r>
            <a:endParaRPr lang="en-US" altLang="zh-CN" dirty="0">
              <a:solidFill>
                <a:schemeClr val="bg1"/>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45" name="Rectangle 44"/>
          <p:cNvSpPr/>
          <p:nvPr/>
        </p:nvSpPr>
        <p:spPr>
          <a:xfrm>
            <a:off x="991429" y="1781175"/>
            <a:ext cx="3014963" cy="1269899"/>
          </a:xfrm>
          <a:prstGeom prst="rect">
            <a:avLst/>
          </a:prstGeom>
        </p:spPr>
        <p:txBody>
          <a:bodyPr wrap="square">
            <a:spAutoFit/>
          </a:bodyPr>
          <a:lstStyle/>
          <a:p>
            <a:pPr>
              <a:lnSpc>
                <a:spcPct val="130000"/>
              </a:lnSpc>
              <a:defRPr/>
            </a:pPr>
            <a:r>
              <a:rPr lang="zh-CN" alt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输入标题</a:t>
            </a:r>
            <a:endParaRPr 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a:p>
            <a:pP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zh-CN" altLang="en-US" sz="12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a:p>
            <a:pPr>
              <a:lnSpc>
                <a:spcPct val="130000"/>
              </a:lnSpc>
              <a:defRPr/>
            </a:pPr>
            <a:endParaRPr lang="en-US" altLang="zh-CN" sz="9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46" name="Rectangle 45"/>
          <p:cNvSpPr/>
          <p:nvPr/>
        </p:nvSpPr>
        <p:spPr>
          <a:xfrm>
            <a:off x="4725534" y="4976813"/>
            <a:ext cx="1285875" cy="367024"/>
          </a:xfrm>
          <a:prstGeom prst="rect">
            <a:avLst/>
          </a:prstGeom>
        </p:spPr>
        <p:txBody>
          <a:bodyPr>
            <a:spAutoFit/>
          </a:bodyPr>
          <a:lstStyle/>
          <a:p>
            <a:pPr algn="ctr">
              <a:lnSpc>
                <a:spcPct val="130000"/>
              </a:lnSpc>
              <a:defRPr/>
            </a:pPr>
            <a:r>
              <a:rPr lang="zh-CN" alt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输入标题</a:t>
            </a:r>
            <a:endParaRPr 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48" name="Rectangle 47"/>
          <p:cNvSpPr/>
          <p:nvPr/>
        </p:nvSpPr>
        <p:spPr>
          <a:xfrm>
            <a:off x="6128884" y="4976813"/>
            <a:ext cx="1285875" cy="367024"/>
          </a:xfrm>
          <a:prstGeom prst="rect">
            <a:avLst/>
          </a:prstGeom>
        </p:spPr>
        <p:txBody>
          <a:bodyPr>
            <a:spAutoFit/>
          </a:bodyPr>
          <a:lstStyle/>
          <a:p>
            <a:pPr algn="ctr">
              <a:lnSpc>
                <a:spcPct val="130000"/>
              </a:lnSpc>
              <a:defRPr/>
            </a:pPr>
            <a:r>
              <a:rPr lang="zh-CN" alt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输入标题</a:t>
            </a:r>
            <a:endParaRPr 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49" name="Rectangle 48"/>
          <p:cNvSpPr/>
          <p:nvPr/>
        </p:nvSpPr>
        <p:spPr>
          <a:xfrm>
            <a:off x="7530646" y="4976813"/>
            <a:ext cx="1285875" cy="367024"/>
          </a:xfrm>
          <a:prstGeom prst="rect">
            <a:avLst/>
          </a:prstGeom>
        </p:spPr>
        <p:txBody>
          <a:bodyPr>
            <a:spAutoFit/>
          </a:bodyPr>
          <a:lstStyle/>
          <a:p>
            <a:pPr algn="ctr">
              <a:lnSpc>
                <a:spcPct val="130000"/>
              </a:lnSpc>
              <a:defRPr/>
            </a:pPr>
            <a:r>
              <a:rPr lang="zh-CN" alt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输入标题</a:t>
            </a:r>
            <a:endParaRPr 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50" name="Rectangle 49"/>
          <p:cNvSpPr/>
          <p:nvPr/>
        </p:nvSpPr>
        <p:spPr>
          <a:xfrm>
            <a:off x="8933996" y="4976813"/>
            <a:ext cx="1285875" cy="367024"/>
          </a:xfrm>
          <a:prstGeom prst="rect">
            <a:avLst/>
          </a:prstGeom>
        </p:spPr>
        <p:txBody>
          <a:bodyPr>
            <a:spAutoFit/>
          </a:bodyPr>
          <a:lstStyle/>
          <a:p>
            <a:pPr algn="ctr">
              <a:lnSpc>
                <a:spcPct val="130000"/>
              </a:lnSpc>
              <a:defRPr/>
            </a:pPr>
            <a:r>
              <a:rPr lang="zh-CN" alt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输入标题</a:t>
            </a:r>
            <a:endParaRPr 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51" name="Rectangle 50"/>
          <p:cNvSpPr/>
          <p:nvPr/>
        </p:nvSpPr>
        <p:spPr>
          <a:xfrm>
            <a:off x="10324646" y="4976813"/>
            <a:ext cx="1285875" cy="367024"/>
          </a:xfrm>
          <a:prstGeom prst="rect">
            <a:avLst/>
          </a:prstGeom>
        </p:spPr>
        <p:txBody>
          <a:bodyPr>
            <a:spAutoFit/>
          </a:bodyPr>
          <a:lstStyle/>
          <a:p>
            <a:pPr algn="ctr">
              <a:lnSpc>
                <a:spcPct val="130000"/>
              </a:lnSpc>
              <a:defRPr/>
            </a:pPr>
            <a:r>
              <a:rPr lang="zh-CN" alt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输入标题</a:t>
            </a:r>
            <a:endParaRPr lang="en-US" sz="16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58" name="Rounded Rectangle 57"/>
          <p:cNvSpPr/>
          <p:nvPr/>
        </p:nvSpPr>
        <p:spPr>
          <a:xfrm>
            <a:off x="1329780" y="3629025"/>
            <a:ext cx="288925" cy="117475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59" name="Rounded Rectangle 58"/>
          <p:cNvSpPr/>
          <p:nvPr/>
        </p:nvSpPr>
        <p:spPr>
          <a:xfrm>
            <a:off x="1885405" y="4381500"/>
            <a:ext cx="288925" cy="4222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60" name="Rounded Rectangle 59"/>
          <p:cNvSpPr/>
          <p:nvPr/>
        </p:nvSpPr>
        <p:spPr>
          <a:xfrm>
            <a:off x="2441030" y="4097338"/>
            <a:ext cx="288925" cy="70643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61" name="Rounded Rectangle 60"/>
          <p:cNvSpPr/>
          <p:nvPr/>
        </p:nvSpPr>
        <p:spPr>
          <a:xfrm>
            <a:off x="2985543" y="3884613"/>
            <a:ext cx="288925" cy="91916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62" name="Rounded Rectangle 61"/>
          <p:cNvSpPr/>
          <p:nvPr/>
        </p:nvSpPr>
        <p:spPr>
          <a:xfrm>
            <a:off x="3539580" y="4532313"/>
            <a:ext cx="288925" cy="27146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64" name="TextBox 63"/>
          <p:cNvSpPr txBox="1"/>
          <p:nvPr/>
        </p:nvSpPr>
        <p:spPr>
          <a:xfrm>
            <a:off x="1258734" y="4879975"/>
            <a:ext cx="378630" cy="276999"/>
          </a:xfrm>
          <a:prstGeom prst="rect">
            <a:avLst/>
          </a:prstGeom>
          <a:noFill/>
        </p:spPr>
        <p:txBody>
          <a:bodyPr wrap="none">
            <a:spAutoFit/>
          </a:bodyPr>
          <a:lstStyle/>
          <a:p>
            <a:pPr algn="ctr">
              <a:defRPr/>
            </a:pPr>
            <a:r>
              <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AU</a:t>
            </a: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65" name="TextBox 64"/>
          <p:cNvSpPr txBox="1"/>
          <p:nvPr/>
        </p:nvSpPr>
        <p:spPr>
          <a:xfrm>
            <a:off x="1823152" y="4879975"/>
            <a:ext cx="365806" cy="276999"/>
          </a:xfrm>
          <a:prstGeom prst="rect">
            <a:avLst/>
          </a:prstGeom>
          <a:noFill/>
        </p:spPr>
        <p:txBody>
          <a:bodyPr wrap="none">
            <a:spAutoFit/>
          </a:bodyPr>
          <a:lstStyle/>
          <a:p>
            <a:pPr algn="ctr">
              <a:defRPr/>
            </a:pPr>
            <a:r>
              <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KL</a:t>
            </a: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66" name="TextBox 65"/>
          <p:cNvSpPr txBox="1"/>
          <p:nvPr/>
        </p:nvSpPr>
        <p:spPr>
          <a:xfrm>
            <a:off x="2361931" y="4879975"/>
            <a:ext cx="402675" cy="276999"/>
          </a:xfrm>
          <a:prstGeom prst="rect">
            <a:avLst/>
          </a:prstGeom>
          <a:noFill/>
        </p:spPr>
        <p:txBody>
          <a:bodyPr wrap="none">
            <a:spAutoFit/>
          </a:bodyPr>
          <a:lstStyle/>
          <a:p>
            <a:pPr algn="ctr">
              <a:defRPr/>
            </a:pPr>
            <a:r>
              <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MN</a:t>
            </a: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67" name="TextBox 66"/>
          <p:cNvSpPr txBox="1"/>
          <p:nvPr/>
        </p:nvSpPr>
        <p:spPr>
          <a:xfrm>
            <a:off x="2935165" y="4879975"/>
            <a:ext cx="372218" cy="276999"/>
          </a:xfrm>
          <a:prstGeom prst="rect">
            <a:avLst/>
          </a:prstGeom>
          <a:noFill/>
        </p:spPr>
        <p:txBody>
          <a:bodyPr wrap="none">
            <a:spAutoFit/>
          </a:bodyPr>
          <a:lstStyle/>
          <a:p>
            <a:pPr algn="ctr">
              <a:defRPr/>
            </a:pPr>
            <a:r>
              <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US</a:t>
            </a: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68" name="TextBox 67"/>
          <p:cNvSpPr txBox="1"/>
          <p:nvPr/>
        </p:nvSpPr>
        <p:spPr>
          <a:xfrm>
            <a:off x="3500393" y="4879975"/>
            <a:ext cx="356188" cy="276999"/>
          </a:xfrm>
          <a:prstGeom prst="rect">
            <a:avLst/>
          </a:prstGeom>
          <a:noFill/>
        </p:spPr>
        <p:txBody>
          <a:bodyPr wrap="none">
            <a:spAutoFit/>
          </a:bodyPr>
          <a:lstStyle/>
          <a:p>
            <a:pPr algn="ctr">
              <a:defRPr/>
            </a:pPr>
            <a:r>
              <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JP</a:t>
            </a: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70" name="TextBox 69"/>
          <p:cNvSpPr txBox="1"/>
          <p:nvPr/>
        </p:nvSpPr>
        <p:spPr>
          <a:xfrm>
            <a:off x="1240838" y="3355975"/>
            <a:ext cx="468397" cy="276999"/>
          </a:xfrm>
          <a:prstGeom prst="rect">
            <a:avLst/>
          </a:prstGeom>
          <a:noFill/>
        </p:spPr>
        <p:txBody>
          <a:bodyPr wrap="none">
            <a:spAutoFit/>
          </a:bodyPr>
          <a:lstStyle/>
          <a:p>
            <a:pPr algn="ctr">
              <a:defRPr/>
            </a:pPr>
            <a:r>
              <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85%</a:t>
            </a: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71" name="TextBox 70"/>
          <p:cNvSpPr txBox="1"/>
          <p:nvPr/>
        </p:nvSpPr>
        <p:spPr>
          <a:xfrm>
            <a:off x="1771857" y="4108450"/>
            <a:ext cx="468398" cy="276999"/>
          </a:xfrm>
          <a:prstGeom prst="rect">
            <a:avLst/>
          </a:prstGeom>
          <a:noFill/>
        </p:spPr>
        <p:txBody>
          <a:bodyPr wrap="none">
            <a:spAutoFit/>
          </a:bodyPr>
          <a:lstStyle/>
          <a:p>
            <a:pPr algn="ctr">
              <a:defRPr/>
            </a:pPr>
            <a:r>
              <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30%</a:t>
            </a: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72" name="TextBox 71"/>
          <p:cNvSpPr txBox="1"/>
          <p:nvPr/>
        </p:nvSpPr>
        <p:spPr>
          <a:xfrm>
            <a:off x="2333038" y="3814763"/>
            <a:ext cx="468398" cy="276999"/>
          </a:xfrm>
          <a:prstGeom prst="rect">
            <a:avLst/>
          </a:prstGeom>
          <a:noFill/>
        </p:spPr>
        <p:txBody>
          <a:bodyPr wrap="none">
            <a:spAutoFit/>
          </a:bodyPr>
          <a:lstStyle/>
          <a:p>
            <a:pPr algn="ctr">
              <a:defRPr/>
            </a:pPr>
            <a:r>
              <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68%</a:t>
            </a: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73" name="TextBox 72"/>
          <p:cNvSpPr txBox="1"/>
          <p:nvPr/>
        </p:nvSpPr>
        <p:spPr>
          <a:xfrm>
            <a:off x="2895807" y="3605213"/>
            <a:ext cx="468397" cy="276999"/>
          </a:xfrm>
          <a:prstGeom prst="rect">
            <a:avLst/>
          </a:prstGeom>
          <a:noFill/>
        </p:spPr>
        <p:txBody>
          <a:bodyPr wrap="none">
            <a:spAutoFit/>
          </a:bodyPr>
          <a:lstStyle/>
          <a:p>
            <a:pPr algn="ctr">
              <a:defRPr/>
            </a:pPr>
            <a:r>
              <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75%</a:t>
            </a: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74" name="TextBox 73"/>
          <p:cNvSpPr txBox="1"/>
          <p:nvPr/>
        </p:nvSpPr>
        <p:spPr>
          <a:xfrm>
            <a:off x="3449050" y="4256088"/>
            <a:ext cx="468398" cy="276999"/>
          </a:xfrm>
          <a:prstGeom prst="rect">
            <a:avLst/>
          </a:prstGeom>
          <a:noFill/>
        </p:spPr>
        <p:txBody>
          <a:bodyPr wrap="none">
            <a:spAutoFit/>
          </a:bodyPr>
          <a:lstStyle/>
          <a:p>
            <a:pPr algn="ctr">
              <a:defRPr/>
            </a:pPr>
            <a:r>
              <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rPr>
              <a:t>30%</a:t>
            </a:r>
            <a:endParaRPr lang="en-US" sz="1200" dirty="0">
              <a:solidFill>
                <a:schemeClr val="tx1">
                  <a:lumMod val="75000"/>
                  <a:lumOff val="25000"/>
                </a:schemeClr>
              </a:solidFill>
              <a:latin typeface="义启简圆体" panose="02010601030101010101" pitchFamily="2" charset="-122"/>
              <a:ea typeface="义启简圆体" panose="02010601030101010101" pitchFamily="2" charset="-122"/>
              <a:cs typeface="Open Sans" panose="020B0606030504020204" pitchFamily="34" charset="0"/>
              <a:sym typeface="FZHei-B01S" panose="02010601030101010101" pitchFamily="2" charset="-122"/>
            </a:endParaRPr>
          </a:p>
        </p:txBody>
      </p:sp>
      <p:sp>
        <p:nvSpPr>
          <p:cNvPr id="2" name="矩形 1"/>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3" name="文本框 2"/>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工作概述</a:t>
            </a:r>
            <a:endParaRPr lang="zh-CN" altLang="en-US" sz="3200" dirty="0">
              <a:latin typeface="义启简圆体" panose="02010601030101010101" pitchFamily="2" charset="-122"/>
              <a:ea typeface="义启简圆体" panose="02010601030101010101" pitchFamily="2" charset="-122"/>
            </a:endParaRPr>
          </a:p>
        </p:txBody>
      </p:sp>
      <p:sp>
        <p:nvSpPr>
          <p:cNvPr id="47" name="文本框 46"/>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1000">
        <p15:prstTrans prst="pageCurlDouble"/>
      </p:transition>
    </mc:Choice>
    <mc:Fallback>
      <p:transition spd="slow" advClick="0"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ïšļïdé"/>
          <p:cNvSpPr/>
          <p:nvPr/>
        </p:nvSpPr>
        <p:spPr>
          <a:xfrm>
            <a:off x="-9144" y="-29688"/>
            <a:ext cx="12210288" cy="3383281"/>
          </a:xfrm>
          <a:custGeom>
            <a:avLst/>
            <a:gdLst>
              <a:gd name="connsiteX0" fmla="*/ 0 w 12192000"/>
              <a:gd name="connsiteY0" fmla="*/ 0 h 3235680"/>
              <a:gd name="connsiteX1" fmla="*/ 12192000 w 12192000"/>
              <a:gd name="connsiteY1" fmla="*/ 0 h 3235680"/>
              <a:gd name="connsiteX2" fmla="*/ 12192000 w 12192000"/>
              <a:gd name="connsiteY2" fmla="*/ 3235680 h 3235680"/>
              <a:gd name="connsiteX3" fmla="*/ 0 w 12192000"/>
              <a:gd name="connsiteY3" fmla="*/ 3235680 h 3235680"/>
              <a:gd name="connsiteX4" fmla="*/ 0 w 12192000"/>
              <a:gd name="connsiteY4" fmla="*/ 0 h 3235680"/>
              <a:gd name="connsiteX0-1" fmla="*/ 9144 w 12201144"/>
              <a:gd name="connsiteY0-2" fmla="*/ 0 h 3235680"/>
              <a:gd name="connsiteX1-3" fmla="*/ 12201144 w 12201144"/>
              <a:gd name="connsiteY1-4" fmla="*/ 0 h 3235680"/>
              <a:gd name="connsiteX2-5" fmla="*/ 12201144 w 12201144"/>
              <a:gd name="connsiteY2-6" fmla="*/ 3235680 h 3235680"/>
              <a:gd name="connsiteX3-7" fmla="*/ 0 w 12201144"/>
              <a:gd name="connsiteY3-8" fmla="*/ 2101824 h 3235680"/>
              <a:gd name="connsiteX4-9" fmla="*/ 9144 w 12201144"/>
              <a:gd name="connsiteY4-10" fmla="*/ 0 h 3235680"/>
              <a:gd name="connsiteX0-11" fmla="*/ 9144 w 12201144"/>
              <a:gd name="connsiteY0-12" fmla="*/ 0 h 3235680"/>
              <a:gd name="connsiteX1-13" fmla="*/ 12201144 w 12201144"/>
              <a:gd name="connsiteY1-14" fmla="*/ 0 h 3235680"/>
              <a:gd name="connsiteX2-15" fmla="*/ 12201144 w 12201144"/>
              <a:gd name="connsiteY2-16" fmla="*/ 3235680 h 3235680"/>
              <a:gd name="connsiteX3-17" fmla="*/ 12198096 w 12201144"/>
              <a:gd name="connsiteY3-18" fmla="*/ 3191256 h 3235680"/>
              <a:gd name="connsiteX4-19" fmla="*/ 0 w 12201144"/>
              <a:gd name="connsiteY4-20" fmla="*/ 2101824 h 3235680"/>
              <a:gd name="connsiteX5" fmla="*/ 9144 w 12201144"/>
              <a:gd name="connsiteY5" fmla="*/ 0 h 3235680"/>
              <a:gd name="connsiteX0-21" fmla="*/ 9144 w 12201144"/>
              <a:gd name="connsiteY0-22" fmla="*/ 0 h 3235680"/>
              <a:gd name="connsiteX1-23" fmla="*/ 12201144 w 12201144"/>
              <a:gd name="connsiteY1-24" fmla="*/ 0 h 3235680"/>
              <a:gd name="connsiteX2-25" fmla="*/ 12201144 w 12201144"/>
              <a:gd name="connsiteY2-26" fmla="*/ 3235680 h 3235680"/>
              <a:gd name="connsiteX3-27" fmla="*/ 2011680 w 12201144"/>
              <a:gd name="connsiteY3-28" fmla="*/ 3127248 h 3235680"/>
              <a:gd name="connsiteX4-29" fmla="*/ 0 w 12201144"/>
              <a:gd name="connsiteY4-30" fmla="*/ 2101824 h 3235680"/>
              <a:gd name="connsiteX5-31" fmla="*/ 9144 w 12201144"/>
              <a:gd name="connsiteY5-32" fmla="*/ 0 h 3235680"/>
              <a:gd name="connsiteX0-33" fmla="*/ 9144 w 12207240"/>
              <a:gd name="connsiteY0-34" fmla="*/ 0 h 3246120"/>
              <a:gd name="connsiteX1-35" fmla="*/ 12201144 w 12207240"/>
              <a:gd name="connsiteY1-36" fmla="*/ 0 h 3246120"/>
              <a:gd name="connsiteX2-37" fmla="*/ 12201144 w 12207240"/>
              <a:gd name="connsiteY2-38" fmla="*/ 3235680 h 3246120"/>
              <a:gd name="connsiteX3-39" fmla="*/ 12207240 w 12207240"/>
              <a:gd name="connsiteY3-40" fmla="*/ 3246120 h 3246120"/>
              <a:gd name="connsiteX4-41" fmla="*/ 2011680 w 12207240"/>
              <a:gd name="connsiteY4-42" fmla="*/ 3127248 h 3246120"/>
              <a:gd name="connsiteX5-43" fmla="*/ 0 w 12207240"/>
              <a:gd name="connsiteY5-44" fmla="*/ 2101824 h 3246120"/>
              <a:gd name="connsiteX6" fmla="*/ 9144 w 12207240"/>
              <a:gd name="connsiteY6" fmla="*/ 0 h 3246120"/>
              <a:gd name="connsiteX0-45" fmla="*/ 9144 w 12201144"/>
              <a:gd name="connsiteY0-46" fmla="*/ 0 h 3235680"/>
              <a:gd name="connsiteX1-47" fmla="*/ 12201144 w 12201144"/>
              <a:gd name="connsiteY1-48" fmla="*/ 0 h 3235680"/>
              <a:gd name="connsiteX2-49" fmla="*/ 12201144 w 12201144"/>
              <a:gd name="connsiteY2-50" fmla="*/ 3235680 h 3235680"/>
              <a:gd name="connsiteX3-51" fmla="*/ 6117336 w 12201144"/>
              <a:gd name="connsiteY3-52" fmla="*/ 2103120 h 3235680"/>
              <a:gd name="connsiteX4-53" fmla="*/ 2011680 w 12201144"/>
              <a:gd name="connsiteY4-54" fmla="*/ 3127248 h 3235680"/>
              <a:gd name="connsiteX5-55" fmla="*/ 0 w 12201144"/>
              <a:gd name="connsiteY5-56" fmla="*/ 2101824 h 3235680"/>
              <a:gd name="connsiteX6-57" fmla="*/ 9144 w 12201144"/>
              <a:gd name="connsiteY6-58" fmla="*/ 0 h 3235680"/>
              <a:gd name="connsiteX0-59" fmla="*/ 9144 w 12201144"/>
              <a:gd name="connsiteY0-60" fmla="*/ 0 h 3235680"/>
              <a:gd name="connsiteX1-61" fmla="*/ 12201144 w 12201144"/>
              <a:gd name="connsiteY1-62" fmla="*/ 0 h 3235680"/>
              <a:gd name="connsiteX2-63" fmla="*/ 12201144 w 12201144"/>
              <a:gd name="connsiteY2-64" fmla="*/ 3235680 h 3235680"/>
              <a:gd name="connsiteX3-65" fmla="*/ 12188952 w 12201144"/>
              <a:gd name="connsiteY3-66" fmla="*/ 3218688 h 3235680"/>
              <a:gd name="connsiteX4-67" fmla="*/ 6117336 w 12201144"/>
              <a:gd name="connsiteY4-68" fmla="*/ 2103120 h 3235680"/>
              <a:gd name="connsiteX5-69" fmla="*/ 2011680 w 12201144"/>
              <a:gd name="connsiteY5-70" fmla="*/ 3127248 h 3235680"/>
              <a:gd name="connsiteX6-71" fmla="*/ 0 w 12201144"/>
              <a:gd name="connsiteY6-72" fmla="*/ 2101824 h 3235680"/>
              <a:gd name="connsiteX7" fmla="*/ 9144 w 12201144"/>
              <a:gd name="connsiteY7" fmla="*/ 0 h 3235680"/>
              <a:gd name="connsiteX0-73" fmla="*/ 9144 w 12201144"/>
              <a:gd name="connsiteY0-74" fmla="*/ 0 h 3235680"/>
              <a:gd name="connsiteX1-75" fmla="*/ 12201144 w 12201144"/>
              <a:gd name="connsiteY1-76" fmla="*/ 0 h 3235680"/>
              <a:gd name="connsiteX2-77" fmla="*/ 12201144 w 12201144"/>
              <a:gd name="connsiteY2-78" fmla="*/ 3235680 h 3235680"/>
              <a:gd name="connsiteX3-79" fmla="*/ 7690104 w 12201144"/>
              <a:gd name="connsiteY3-80" fmla="*/ 3154680 h 3235680"/>
              <a:gd name="connsiteX4-81" fmla="*/ 6117336 w 12201144"/>
              <a:gd name="connsiteY4-82" fmla="*/ 2103120 h 3235680"/>
              <a:gd name="connsiteX5-83" fmla="*/ 2011680 w 12201144"/>
              <a:gd name="connsiteY5-84" fmla="*/ 3127248 h 3235680"/>
              <a:gd name="connsiteX6-85" fmla="*/ 0 w 12201144"/>
              <a:gd name="connsiteY6-86" fmla="*/ 2101824 h 3235680"/>
              <a:gd name="connsiteX7-87" fmla="*/ 9144 w 12201144"/>
              <a:gd name="connsiteY7-88" fmla="*/ 0 h 3235680"/>
              <a:gd name="connsiteX0-89" fmla="*/ 9144 w 12201144"/>
              <a:gd name="connsiteY0-90" fmla="*/ 0 h 3235680"/>
              <a:gd name="connsiteX1-91" fmla="*/ 12201144 w 12201144"/>
              <a:gd name="connsiteY1-92" fmla="*/ 0 h 3235680"/>
              <a:gd name="connsiteX2-93" fmla="*/ 12201144 w 12201144"/>
              <a:gd name="connsiteY2-94" fmla="*/ 3235680 h 3235680"/>
              <a:gd name="connsiteX3-95" fmla="*/ 12124944 w 12201144"/>
              <a:gd name="connsiteY3-96" fmla="*/ 3227832 h 3235680"/>
              <a:gd name="connsiteX4-97" fmla="*/ 7690104 w 12201144"/>
              <a:gd name="connsiteY4-98" fmla="*/ 3154680 h 3235680"/>
              <a:gd name="connsiteX5-99" fmla="*/ 6117336 w 12201144"/>
              <a:gd name="connsiteY5-100" fmla="*/ 2103120 h 3235680"/>
              <a:gd name="connsiteX6-101" fmla="*/ 2011680 w 12201144"/>
              <a:gd name="connsiteY6-102" fmla="*/ 3127248 h 3235680"/>
              <a:gd name="connsiteX7-103" fmla="*/ 0 w 12201144"/>
              <a:gd name="connsiteY7-104" fmla="*/ 2101824 h 3235680"/>
              <a:gd name="connsiteX8" fmla="*/ 9144 w 12201144"/>
              <a:gd name="connsiteY8" fmla="*/ 0 h 3235680"/>
              <a:gd name="connsiteX0-105" fmla="*/ 9144 w 12201144"/>
              <a:gd name="connsiteY0-106" fmla="*/ 0 h 3383280"/>
              <a:gd name="connsiteX1-107" fmla="*/ 12201144 w 12201144"/>
              <a:gd name="connsiteY1-108" fmla="*/ 0 h 3383280"/>
              <a:gd name="connsiteX2-109" fmla="*/ 12201144 w 12201144"/>
              <a:gd name="connsiteY2-110" fmla="*/ 3235680 h 3383280"/>
              <a:gd name="connsiteX3-111" fmla="*/ 10332720 w 12201144"/>
              <a:gd name="connsiteY3-112" fmla="*/ 3383280 h 3383280"/>
              <a:gd name="connsiteX4-113" fmla="*/ 7690104 w 12201144"/>
              <a:gd name="connsiteY4-114" fmla="*/ 3154680 h 3383280"/>
              <a:gd name="connsiteX5-115" fmla="*/ 6117336 w 12201144"/>
              <a:gd name="connsiteY5-116" fmla="*/ 2103120 h 3383280"/>
              <a:gd name="connsiteX6-117" fmla="*/ 2011680 w 12201144"/>
              <a:gd name="connsiteY6-118" fmla="*/ 3127248 h 3383280"/>
              <a:gd name="connsiteX7-119" fmla="*/ 0 w 12201144"/>
              <a:gd name="connsiteY7-120" fmla="*/ 2101824 h 3383280"/>
              <a:gd name="connsiteX8-121" fmla="*/ 9144 w 12201144"/>
              <a:gd name="connsiteY8-122" fmla="*/ 0 h 3383280"/>
              <a:gd name="connsiteX0-123" fmla="*/ 9144 w 12201144"/>
              <a:gd name="connsiteY0-124" fmla="*/ 0 h 3383280"/>
              <a:gd name="connsiteX1-125" fmla="*/ 12201144 w 12201144"/>
              <a:gd name="connsiteY1-126" fmla="*/ 0 h 3383280"/>
              <a:gd name="connsiteX2-127" fmla="*/ 12173712 w 12201144"/>
              <a:gd name="connsiteY2-128" fmla="*/ 2092680 h 3383280"/>
              <a:gd name="connsiteX3-129" fmla="*/ 10332720 w 12201144"/>
              <a:gd name="connsiteY3-130" fmla="*/ 3383280 h 3383280"/>
              <a:gd name="connsiteX4-131" fmla="*/ 7690104 w 12201144"/>
              <a:gd name="connsiteY4-132" fmla="*/ 3154680 h 3383280"/>
              <a:gd name="connsiteX5-133" fmla="*/ 6117336 w 12201144"/>
              <a:gd name="connsiteY5-134" fmla="*/ 2103120 h 3383280"/>
              <a:gd name="connsiteX6-135" fmla="*/ 2011680 w 12201144"/>
              <a:gd name="connsiteY6-136" fmla="*/ 3127248 h 3383280"/>
              <a:gd name="connsiteX7-137" fmla="*/ 0 w 12201144"/>
              <a:gd name="connsiteY7-138" fmla="*/ 2101824 h 3383280"/>
              <a:gd name="connsiteX8-139" fmla="*/ 9144 w 12201144"/>
              <a:gd name="connsiteY8-140" fmla="*/ 0 h 3383280"/>
              <a:gd name="connsiteX0-141" fmla="*/ 9144 w 12210288"/>
              <a:gd name="connsiteY0-142" fmla="*/ 0 h 3383280"/>
              <a:gd name="connsiteX1-143" fmla="*/ 12201144 w 12210288"/>
              <a:gd name="connsiteY1-144" fmla="*/ 0 h 3383280"/>
              <a:gd name="connsiteX2-145" fmla="*/ 12210288 w 12210288"/>
              <a:gd name="connsiteY2-146" fmla="*/ 2065248 h 3383280"/>
              <a:gd name="connsiteX3-147" fmla="*/ 10332720 w 12210288"/>
              <a:gd name="connsiteY3-148" fmla="*/ 3383280 h 3383280"/>
              <a:gd name="connsiteX4-149" fmla="*/ 7690104 w 12210288"/>
              <a:gd name="connsiteY4-150" fmla="*/ 3154680 h 3383280"/>
              <a:gd name="connsiteX5-151" fmla="*/ 6117336 w 12210288"/>
              <a:gd name="connsiteY5-152" fmla="*/ 2103120 h 3383280"/>
              <a:gd name="connsiteX6-153" fmla="*/ 2011680 w 12210288"/>
              <a:gd name="connsiteY6-154" fmla="*/ 3127248 h 3383280"/>
              <a:gd name="connsiteX7-155" fmla="*/ 0 w 12210288"/>
              <a:gd name="connsiteY7-156" fmla="*/ 2101824 h 3383280"/>
              <a:gd name="connsiteX8-157" fmla="*/ 9144 w 12210288"/>
              <a:gd name="connsiteY8-158" fmla="*/ 0 h 3383280"/>
              <a:gd name="connsiteX0-159" fmla="*/ 9144 w 12210288"/>
              <a:gd name="connsiteY0-160" fmla="*/ 0 h 3383280"/>
              <a:gd name="connsiteX1-161" fmla="*/ 12201144 w 12210288"/>
              <a:gd name="connsiteY1-162" fmla="*/ 0 h 3383280"/>
              <a:gd name="connsiteX2-163" fmla="*/ 12210288 w 12210288"/>
              <a:gd name="connsiteY2-164" fmla="*/ 2065248 h 3383280"/>
              <a:gd name="connsiteX3-165" fmla="*/ 10332720 w 12210288"/>
              <a:gd name="connsiteY3-166" fmla="*/ 3383280 h 3383280"/>
              <a:gd name="connsiteX4-167" fmla="*/ 7690104 w 12210288"/>
              <a:gd name="connsiteY4-168" fmla="*/ 3154680 h 3383280"/>
              <a:gd name="connsiteX5-169" fmla="*/ 5394960 w 12210288"/>
              <a:gd name="connsiteY5-170" fmla="*/ 2313432 h 3383280"/>
              <a:gd name="connsiteX6-171" fmla="*/ 2011680 w 12210288"/>
              <a:gd name="connsiteY6-172" fmla="*/ 3127248 h 3383280"/>
              <a:gd name="connsiteX7-173" fmla="*/ 0 w 12210288"/>
              <a:gd name="connsiteY7-174" fmla="*/ 2101824 h 3383280"/>
              <a:gd name="connsiteX8-175" fmla="*/ 9144 w 12210288"/>
              <a:gd name="connsiteY8-176" fmla="*/ 0 h 3383280"/>
              <a:gd name="connsiteX0-177" fmla="*/ 9144 w 12210288"/>
              <a:gd name="connsiteY0-178" fmla="*/ 0 h 3383280"/>
              <a:gd name="connsiteX1-179" fmla="*/ 12201144 w 12210288"/>
              <a:gd name="connsiteY1-180" fmla="*/ 0 h 3383280"/>
              <a:gd name="connsiteX2-181" fmla="*/ 12210288 w 12210288"/>
              <a:gd name="connsiteY2-182" fmla="*/ 2065248 h 3383280"/>
              <a:gd name="connsiteX3-183" fmla="*/ 10332720 w 12210288"/>
              <a:gd name="connsiteY3-184" fmla="*/ 3383280 h 3383280"/>
              <a:gd name="connsiteX4-185" fmla="*/ 7690104 w 12210288"/>
              <a:gd name="connsiteY4-186" fmla="*/ 3154680 h 3383280"/>
              <a:gd name="connsiteX5-187" fmla="*/ 4642485 w 12210288"/>
              <a:gd name="connsiteY5-188" fmla="*/ 2227707 h 3383280"/>
              <a:gd name="connsiteX6-189" fmla="*/ 2011680 w 12210288"/>
              <a:gd name="connsiteY6-190" fmla="*/ 3127248 h 3383280"/>
              <a:gd name="connsiteX7-191" fmla="*/ 0 w 12210288"/>
              <a:gd name="connsiteY7-192" fmla="*/ 2101824 h 3383280"/>
              <a:gd name="connsiteX8-193" fmla="*/ 9144 w 12210288"/>
              <a:gd name="connsiteY8-194" fmla="*/ 0 h 3383280"/>
              <a:gd name="connsiteX0-195" fmla="*/ 9144 w 12210288"/>
              <a:gd name="connsiteY0-196" fmla="*/ 0 h 3383280"/>
              <a:gd name="connsiteX1-197" fmla="*/ 12201144 w 12210288"/>
              <a:gd name="connsiteY1-198" fmla="*/ 0 h 3383280"/>
              <a:gd name="connsiteX2-199" fmla="*/ 12210288 w 12210288"/>
              <a:gd name="connsiteY2-200" fmla="*/ 2065248 h 3383280"/>
              <a:gd name="connsiteX3-201" fmla="*/ 10332720 w 12210288"/>
              <a:gd name="connsiteY3-202" fmla="*/ 3383280 h 3383280"/>
              <a:gd name="connsiteX4-203" fmla="*/ 7004304 w 12210288"/>
              <a:gd name="connsiteY4-204" fmla="*/ 3097530 h 3383280"/>
              <a:gd name="connsiteX5-205" fmla="*/ 4642485 w 12210288"/>
              <a:gd name="connsiteY5-206" fmla="*/ 2227707 h 3383280"/>
              <a:gd name="connsiteX6-207" fmla="*/ 2011680 w 12210288"/>
              <a:gd name="connsiteY6-208" fmla="*/ 3127248 h 3383280"/>
              <a:gd name="connsiteX7-209" fmla="*/ 0 w 12210288"/>
              <a:gd name="connsiteY7-210" fmla="*/ 2101824 h 3383280"/>
              <a:gd name="connsiteX8-211" fmla="*/ 9144 w 12210288"/>
              <a:gd name="connsiteY8-212" fmla="*/ 0 h 3383280"/>
              <a:gd name="connsiteX0-213" fmla="*/ 9144 w 12210288"/>
              <a:gd name="connsiteY0-214" fmla="*/ 0 h 3383280"/>
              <a:gd name="connsiteX1-215" fmla="*/ 12201144 w 12210288"/>
              <a:gd name="connsiteY1-216" fmla="*/ 0 h 3383280"/>
              <a:gd name="connsiteX2-217" fmla="*/ 12210288 w 12210288"/>
              <a:gd name="connsiteY2-218" fmla="*/ 2065248 h 3383280"/>
              <a:gd name="connsiteX3-219" fmla="*/ 10332720 w 12210288"/>
              <a:gd name="connsiteY3-220" fmla="*/ 3383280 h 3383280"/>
              <a:gd name="connsiteX4-221" fmla="*/ 7318629 w 12210288"/>
              <a:gd name="connsiteY4-222" fmla="*/ 3154680 h 3383280"/>
              <a:gd name="connsiteX5-223" fmla="*/ 4642485 w 12210288"/>
              <a:gd name="connsiteY5-224" fmla="*/ 2227707 h 3383280"/>
              <a:gd name="connsiteX6-225" fmla="*/ 2011680 w 12210288"/>
              <a:gd name="connsiteY6-226" fmla="*/ 3127248 h 3383280"/>
              <a:gd name="connsiteX7-227" fmla="*/ 0 w 12210288"/>
              <a:gd name="connsiteY7-228" fmla="*/ 2101824 h 3383280"/>
              <a:gd name="connsiteX8-229" fmla="*/ 9144 w 12210288"/>
              <a:gd name="connsiteY8-230" fmla="*/ 0 h 33832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57" y="connsiteY6-58"/>
              </a:cxn>
              <a:cxn ang="0">
                <a:pos x="connsiteX7-87" y="connsiteY7-88"/>
              </a:cxn>
              <a:cxn ang="0">
                <a:pos x="connsiteX8-121" y="connsiteY8-122"/>
              </a:cxn>
            </a:cxnLst>
            <a:rect l="l" t="t" r="r" b="b"/>
            <a:pathLst>
              <a:path w="12210288" h="3383280">
                <a:moveTo>
                  <a:pt x="9144" y="0"/>
                </a:moveTo>
                <a:lnTo>
                  <a:pt x="12201144" y="0"/>
                </a:lnTo>
                <a:lnTo>
                  <a:pt x="12210288" y="2065248"/>
                </a:lnTo>
                <a:lnTo>
                  <a:pt x="10332720" y="3383280"/>
                </a:lnTo>
                <a:lnTo>
                  <a:pt x="7318629" y="3154680"/>
                </a:lnTo>
                <a:lnTo>
                  <a:pt x="4642485" y="2227707"/>
                </a:lnTo>
                <a:lnTo>
                  <a:pt x="2011680" y="3127248"/>
                </a:lnTo>
                <a:lnTo>
                  <a:pt x="0" y="2101824"/>
                </a:lnTo>
                <a:lnTo>
                  <a:pt x="9144" y="0"/>
                </a:lnTo>
                <a:close/>
              </a:path>
            </a:pathLst>
          </a:custGeom>
          <a:blipFill dpi="0" rotWithShape="1">
            <a:blip r:embed="rId1"/>
            <a:srcRect/>
            <a:stretch>
              <a:fillRect/>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1" name="îsľîḑê"/>
          <p:cNvSpPr/>
          <p:nvPr/>
        </p:nvSpPr>
        <p:spPr>
          <a:xfrm>
            <a:off x="1614195" y="2811221"/>
            <a:ext cx="571222" cy="571221"/>
          </a:xfrm>
          <a:prstGeom prst="ellipse">
            <a:avLst/>
          </a:prstGeom>
          <a:solidFill>
            <a:schemeClr val="accent1"/>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2" name="is1îďe"/>
          <p:cNvSpPr/>
          <p:nvPr/>
        </p:nvSpPr>
        <p:spPr bwMode="auto">
          <a:xfrm>
            <a:off x="1747385" y="2944639"/>
            <a:ext cx="304842" cy="304382"/>
          </a:xfrm>
          <a:custGeom>
            <a:avLst/>
            <a:gdLst>
              <a:gd name="T0" fmla="*/ 6827 w 6827"/>
              <a:gd name="T1" fmla="*/ 910 h 6827"/>
              <a:gd name="T2" fmla="*/ 5916 w 6827"/>
              <a:gd name="T3" fmla="*/ 0 h 6827"/>
              <a:gd name="T4" fmla="*/ 5006 w 6827"/>
              <a:gd name="T5" fmla="*/ 910 h 6827"/>
              <a:gd name="T6" fmla="*/ 5796 w 6827"/>
              <a:gd name="T7" fmla="*/ 1812 h 6827"/>
              <a:gd name="T8" fmla="*/ 4892 w 6827"/>
              <a:gd name="T9" fmla="*/ 2617 h 6827"/>
              <a:gd name="T10" fmla="*/ 1934 w 6827"/>
              <a:gd name="T11" fmla="*/ 2617 h 6827"/>
              <a:gd name="T12" fmla="*/ 796 w 6827"/>
              <a:gd name="T13" fmla="*/ 3755 h 6827"/>
              <a:gd name="T14" fmla="*/ 796 w 6827"/>
              <a:gd name="T15" fmla="*/ 5014 h 6827"/>
              <a:gd name="T16" fmla="*/ 0 w 6827"/>
              <a:gd name="T17" fmla="*/ 5916 h 6827"/>
              <a:gd name="T18" fmla="*/ 910 w 6827"/>
              <a:gd name="T19" fmla="*/ 6827 h 6827"/>
              <a:gd name="T20" fmla="*/ 1820 w 6827"/>
              <a:gd name="T21" fmla="*/ 5916 h 6827"/>
              <a:gd name="T22" fmla="*/ 1024 w 6827"/>
              <a:gd name="T23" fmla="*/ 5014 h 6827"/>
              <a:gd name="T24" fmla="*/ 1024 w 6827"/>
              <a:gd name="T25" fmla="*/ 3755 h 6827"/>
              <a:gd name="T26" fmla="*/ 1934 w 6827"/>
              <a:gd name="T27" fmla="*/ 2844 h 6827"/>
              <a:gd name="T28" fmla="*/ 3757 w 6827"/>
              <a:gd name="T29" fmla="*/ 2844 h 6827"/>
              <a:gd name="T30" fmla="*/ 3300 w 6827"/>
              <a:gd name="T31" fmla="*/ 3755 h 6827"/>
              <a:gd name="T32" fmla="*/ 3300 w 6827"/>
              <a:gd name="T33" fmla="*/ 5014 h 6827"/>
              <a:gd name="T34" fmla="*/ 2503 w 6827"/>
              <a:gd name="T35" fmla="*/ 5916 h 6827"/>
              <a:gd name="T36" fmla="*/ 3413 w 6827"/>
              <a:gd name="T37" fmla="*/ 6827 h 6827"/>
              <a:gd name="T38" fmla="*/ 4324 w 6827"/>
              <a:gd name="T39" fmla="*/ 5916 h 6827"/>
              <a:gd name="T40" fmla="*/ 3527 w 6827"/>
              <a:gd name="T41" fmla="*/ 5014 h 6827"/>
              <a:gd name="T42" fmla="*/ 3527 w 6827"/>
              <a:gd name="T43" fmla="*/ 3755 h 6827"/>
              <a:gd name="T44" fmla="*/ 4437 w 6827"/>
              <a:gd name="T45" fmla="*/ 2844 h 6827"/>
              <a:gd name="T46" fmla="*/ 4892 w 6827"/>
              <a:gd name="T47" fmla="*/ 2844 h 6827"/>
              <a:gd name="T48" fmla="*/ 6025 w 6827"/>
              <a:gd name="T49" fmla="*/ 1814 h 6827"/>
              <a:gd name="T50" fmla="*/ 6827 w 6827"/>
              <a:gd name="T51" fmla="*/ 910 h 6827"/>
              <a:gd name="T52" fmla="*/ 1593 w 6827"/>
              <a:gd name="T53" fmla="*/ 5916 h 6827"/>
              <a:gd name="T54" fmla="*/ 910 w 6827"/>
              <a:gd name="T55" fmla="*/ 6599 h 6827"/>
              <a:gd name="T56" fmla="*/ 228 w 6827"/>
              <a:gd name="T57" fmla="*/ 5916 h 6827"/>
              <a:gd name="T58" fmla="*/ 910 w 6827"/>
              <a:gd name="T59" fmla="*/ 5234 h 6827"/>
              <a:gd name="T60" fmla="*/ 1593 w 6827"/>
              <a:gd name="T61" fmla="*/ 5916 h 6827"/>
              <a:gd name="T62" fmla="*/ 4096 w 6827"/>
              <a:gd name="T63" fmla="*/ 5916 h 6827"/>
              <a:gd name="T64" fmla="*/ 3413 w 6827"/>
              <a:gd name="T65" fmla="*/ 6599 h 6827"/>
              <a:gd name="T66" fmla="*/ 2731 w 6827"/>
              <a:gd name="T67" fmla="*/ 5916 h 6827"/>
              <a:gd name="T68" fmla="*/ 3413 w 6827"/>
              <a:gd name="T69" fmla="*/ 5234 h 6827"/>
              <a:gd name="T70" fmla="*/ 4096 w 6827"/>
              <a:gd name="T71" fmla="*/ 5916 h 6827"/>
              <a:gd name="T72" fmla="*/ 5916 w 6827"/>
              <a:gd name="T73" fmla="*/ 1593 h 6827"/>
              <a:gd name="T74" fmla="*/ 5234 w 6827"/>
              <a:gd name="T75" fmla="*/ 910 h 6827"/>
              <a:gd name="T76" fmla="*/ 5916 w 6827"/>
              <a:gd name="T77" fmla="*/ 228 h 6827"/>
              <a:gd name="T78" fmla="*/ 6599 w 6827"/>
              <a:gd name="T79" fmla="*/ 910 h 6827"/>
              <a:gd name="T80" fmla="*/ 5916 w 6827"/>
              <a:gd name="T81" fmla="*/ 159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27" h="6827">
                <a:moveTo>
                  <a:pt x="6827" y="910"/>
                </a:moveTo>
                <a:cubicBezTo>
                  <a:pt x="6827" y="410"/>
                  <a:pt x="6417" y="0"/>
                  <a:pt x="5916" y="0"/>
                </a:cubicBezTo>
                <a:cubicBezTo>
                  <a:pt x="5416" y="0"/>
                  <a:pt x="5006" y="410"/>
                  <a:pt x="5006" y="910"/>
                </a:cubicBezTo>
                <a:cubicBezTo>
                  <a:pt x="5006" y="1370"/>
                  <a:pt x="5352" y="1753"/>
                  <a:pt x="5796" y="1812"/>
                </a:cubicBezTo>
                <a:cubicBezTo>
                  <a:pt x="5744" y="2264"/>
                  <a:pt x="5357" y="2617"/>
                  <a:pt x="4892" y="2617"/>
                </a:cubicBezTo>
                <a:lnTo>
                  <a:pt x="1934" y="2617"/>
                </a:lnTo>
                <a:cubicBezTo>
                  <a:pt x="1308" y="2617"/>
                  <a:pt x="796" y="3129"/>
                  <a:pt x="796" y="3755"/>
                </a:cubicBezTo>
                <a:lnTo>
                  <a:pt x="796" y="5014"/>
                </a:lnTo>
                <a:cubicBezTo>
                  <a:pt x="349" y="5070"/>
                  <a:pt x="0" y="5454"/>
                  <a:pt x="0" y="5916"/>
                </a:cubicBezTo>
                <a:cubicBezTo>
                  <a:pt x="0" y="6417"/>
                  <a:pt x="410" y="6827"/>
                  <a:pt x="910" y="6827"/>
                </a:cubicBezTo>
                <a:cubicBezTo>
                  <a:pt x="1411" y="6827"/>
                  <a:pt x="1820" y="6417"/>
                  <a:pt x="1820" y="5916"/>
                </a:cubicBezTo>
                <a:cubicBezTo>
                  <a:pt x="1820" y="5454"/>
                  <a:pt x="1471" y="5070"/>
                  <a:pt x="1024" y="5014"/>
                </a:cubicBezTo>
                <a:lnTo>
                  <a:pt x="1024" y="3755"/>
                </a:lnTo>
                <a:cubicBezTo>
                  <a:pt x="1024" y="3254"/>
                  <a:pt x="1434" y="2844"/>
                  <a:pt x="1934" y="2844"/>
                </a:cubicBezTo>
                <a:lnTo>
                  <a:pt x="3757" y="2844"/>
                </a:lnTo>
                <a:cubicBezTo>
                  <a:pt x="3480" y="3052"/>
                  <a:pt x="3300" y="3384"/>
                  <a:pt x="3300" y="3755"/>
                </a:cubicBezTo>
                <a:lnTo>
                  <a:pt x="3300" y="5014"/>
                </a:lnTo>
                <a:cubicBezTo>
                  <a:pt x="2852" y="5070"/>
                  <a:pt x="2503" y="5454"/>
                  <a:pt x="2503" y="5916"/>
                </a:cubicBezTo>
                <a:cubicBezTo>
                  <a:pt x="2503" y="6417"/>
                  <a:pt x="2913" y="6827"/>
                  <a:pt x="3413" y="6827"/>
                </a:cubicBezTo>
                <a:cubicBezTo>
                  <a:pt x="3914" y="6827"/>
                  <a:pt x="4324" y="6417"/>
                  <a:pt x="4324" y="5916"/>
                </a:cubicBezTo>
                <a:cubicBezTo>
                  <a:pt x="4324" y="5454"/>
                  <a:pt x="3975" y="5070"/>
                  <a:pt x="3527" y="5014"/>
                </a:cubicBezTo>
                <a:lnTo>
                  <a:pt x="3527" y="3755"/>
                </a:lnTo>
                <a:cubicBezTo>
                  <a:pt x="3527" y="3254"/>
                  <a:pt x="3937" y="2844"/>
                  <a:pt x="4437" y="2844"/>
                </a:cubicBezTo>
                <a:lnTo>
                  <a:pt x="4892" y="2844"/>
                </a:lnTo>
                <a:cubicBezTo>
                  <a:pt x="5482" y="2844"/>
                  <a:pt x="5971" y="2390"/>
                  <a:pt x="6025" y="1814"/>
                </a:cubicBezTo>
                <a:cubicBezTo>
                  <a:pt x="6475" y="1760"/>
                  <a:pt x="6827" y="1374"/>
                  <a:pt x="6827" y="910"/>
                </a:cubicBezTo>
                <a:close/>
                <a:moveTo>
                  <a:pt x="1593" y="5916"/>
                </a:moveTo>
                <a:cubicBezTo>
                  <a:pt x="1593" y="6292"/>
                  <a:pt x="1286" y="6599"/>
                  <a:pt x="910" y="6599"/>
                </a:cubicBezTo>
                <a:cubicBezTo>
                  <a:pt x="535" y="6599"/>
                  <a:pt x="228" y="6292"/>
                  <a:pt x="228" y="5916"/>
                </a:cubicBezTo>
                <a:cubicBezTo>
                  <a:pt x="228" y="5541"/>
                  <a:pt x="535" y="5234"/>
                  <a:pt x="910" y="5234"/>
                </a:cubicBezTo>
                <a:cubicBezTo>
                  <a:pt x="1286" y="5234"/>
                  <a:pt x="1593" y="5541"/>
                  <a:pt x="1593" y="5916"/>
                </a:cubicBezTo>
                <a:close/>
                <a:moveTo>
                  <a:pt x="4096" y="5916"/>
                </a:moveTo>
                <a:cubicBezTo>
                  <a:pt x="4096" y="6292"/>
                  <a:pt x="3789" y="6599"/>
                  <a:pt x="3413" y="6599"/>
                </a:cubicBezTo>
                <a:cubicBezTo>
                  <a:pt x="3038" y="6599"/>
                  <a:pt x="2731" y="6292"/>
                  <a:pt x="2731" y="5916"/>
                </a:cubicBezTo>
                <a:cubicBezTo>
                  <a:pt x="2731" y="5541"/>
                  <a:pt x="3038" y="5234"/>
                  <a:pt x="3413" y="5234"/>
                </a:cubicBezTo>
                <a:cubicBezTo>
                  <a:pt x="3789" y="5234"/>
                  <a:pt x="4096" y="5541"/>
                  <a:pt x="4096" y="5916"/>
                </a:cubicBezTo>
                <a:close/>
                <a:moveTo>
                  <a:pt x="5916" y="1593"/>
                </a:moveTo>
                <a:cubicBezTo>
                  <a:pt x="5541" y="1593"/>
                  <a:pt x="5234" y="1286"/>
                  <a:pt x="5234" y="910"/>
                </a:cubicBezTo>
                <a:cubicBezTo>
                  <a:pt x="5234" y="535"/>
                  <a:pt x="5541" y="228"/>
                  <a:pt x="5916" y="228"/>
                </a:cubicBezTo>
                <a:cubicBezTo>
                  <a:pt x="6292" y="228"/>
                  <a:pt x="6599" y="535"/>
                  <a:pt x="6599" y="910"/>
                </a:cubicBezTo>
                <a:cubicBezTo>
                  <a:pt x="6599" y="1286"/>
                  <a:pt x="6292" y="1593"/>
                  <a:pt x="5916" y="1593"/>
                </a:cubicBezTo>
                <a:close/>
              </a:path>
            </a:pathLst>
          </a:custGeom>
          <a:solidFill>
            <a:schemeClr val="bg1"/>
          </a:solidFill>
          <a:ln>
            <a:noFill/>
          </a:ln>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 name="íṧļiḓé"/>
          <p:cNvSpPr/>
          <p:nvPr/>
        </p:nvSpPr>
        <p:spPr>
          <a:xfrm>
            <a:off x="7026834" y="2855499"/>
            <a:ext cx="571222" cy="571221"/>
          </a:xfrm>
          <a:prstGeom prst="ellipse">
            <a:avLst/>
          </a:prstGeom>
          <a:solidFill>
            <a:schemeClr val="accent3"/>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0" name="íslîḓê"/>
          <p:cNvSpPr/>
          <p:nvPr/>
        </p:nvSpPr>
        <p:spPr bwMode="auto">
          <a:xfrm>
            <a:off x="7160024" y="2988887"/>
            <a:ext cx="304843" cy="30444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7" name="íṧľíḍê"/>
          <p:cNvSpPr/>
          <p:nvPr/>
        </p:nvSpPr>
        <p:spPr>
          <a:xfrm>
            <a:off x="9989274" y="3018577"/>
            <a:ext cx="571222" cy="571221"/>
          </a:xfrm>
          <a:prstGeom prst="ellipse">
            <a:avLst/>
          </a:prstGeom>
          <a:solidFill>
            <a:schemeClr val="accent4"/>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8" name="îsľïde"/>
          <p:cNvSpPr/>
          <p:nvPr/>
        </p:nvSpPr>
        <p:spPr bwMode="auto">
          <a:xfrm>
            <a:off x="10122464" y="3197079"/>
            <a:ext cx="304842" cy="214214"/>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solidFill>
          <a:ln>
            <a:noFill/>
          </a:ln>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5" name="ïşļïďé"/>
          <p:cNvSpPr txBox="1"/>
          <p:nvPr/>
        </p:nvSpPr>
        <p:spPr>
          <a:xfrm>
            <a:off x="673611" y="3947080"/>
            <a:ext cx="2452390" cy="1461921"/>
          </a:xfrm>
          <a:prstGeom prst="rect">
            <a:avLst/>
          </a:prstGeom>
          <a:noFill/>
        </p:spPr>
        <p:txBody>
          <a:bodyPr wrap="square" lIns="108000" tIns="56160" rIns="108000" bIns="56160" rtlCol="0">
            <a:normAutofit/>
          </a:bodyPr>
          <a:lstStyle/>
          <a:p>
            <a:pPr algn="ct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zh-CN" altLang="en-US" sz="12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26" name="îṥḻïďê"/>
          <p:cNvSpPr txBox="1"/>
          <p:nvPr/>
        </p:nvSpPr>
        <p:spPr>
          <a:xfrm>
            <a:off x="673611" y="3475260"/>
            <a:ext cx="2452390" cy="471820"/>
          </a:xfrm>
          <a:prstGeom prst="rect">
            <a:avLst/>
          </a:prstGeom>
          <a:noFill/>
        </p:spPr>
        <p:txBody>
          <a:bodyPr wrap="square" rtlCol="0" anchor="ctr">
            <a:normAutofit/>
          </a:bodyPr>
          <a:lstStyle/>
          <a:p>
            <a:pPr algn="ctr"/>
            <a:r>
              <a:rPr lang="zh-CN" altLang="en-US" sz="2160" b="1" dirty="0">
                <a:solidFill>
                  <a:schemeClr val="accent1"/>
                </a:solidFill>
                <a:latin typeface="义启简圆体" panose="02010601030101010101" pitchFamily="2" charset="-122"/>
                <a:ea typeface="义启简圆体" panose="02010601030101010101" pitchFamily="2" charset="-122"/>
              </a:rPr>
              <a:t>输入标题</a:t>
            </a:r>
            <a:endParaRPr lang="en-US" altLang="zh-CN" sz="2160" b="1" dirty="0">
              <a:solidFill>
                <a:schemeClr val="accent1"/>
              </a:solidFill>
              <a:latin typeface="义启简圆体" panose="02010601030101010101" pitchFamily="2" charset="-122"/>
              <a:ea typeface="义启简圆体" panose="02010601030101010101" pitchFamily="2" charset="-122"/>
            </a:endParaRPr>
          </a:p>
        </p:txBody>
      </p:sp>
      <p:sp>
        <p:nvSpPr>
          <p:cNvPr id="23" name="íš1ïḋê"/>
          <p:cNvSpPr/>
          <p:nvPr/>
        </p:nvSpPr>
        <p:spPr>
          <a:xfrm>
            <a:off x="4284268" y="1988840"/>
            <a:ext cx="571222" cy="571221"/>
          </a:xfrm>
          <a:prstGeom prst="ellipse">
            <a:avLst/>
          </a:prstGeom>
          <a:solidFill>
            <a:schemeClr val="accent2"/>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4" name="íslîḋê"/>
          <p:cNvSpPr/>
          <p:nvPr/>
        </p:nvSpPr>
        <p:spPr bwMode="auto">
          <a:xfrm>
            <a:off x="4417458" y="2170440"/>
            <a:ext cx="304842" cy="208019"/>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1" name="íṣļídê"/>
          <p:cNvSpPr txBox="1"/>
          <p:nvPr/>
        </p:nvSpPr>
        <p:spPr>
          <a:xfrm>
            <a:off x="3355691" y="3049564"/>
            <a:ext cx="2428376" cy="1292398"/>
          </a:xfrm>
          <a:prstGeom prst="rect">
            <a:avLst/>
          </a:prstGeom>
          <a:noFill/>
        </p:spPr>
        <p:txBody>
          <a:bodyPr wrap="square" lIns="108000" tIns="56160" rIns="108000" bIns="56160" rtlCol="0">
            <a:noAutofit/>
          </a:bodyPr>
          <a:lstStyle/>
          <a:p>
            <a:pPr algn="ct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zh-CN" altLang="en-US" sz="12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22" name="îṩḷíḋê"/>
          <p:cNvSpPr txBox="1"/>
          <p:nvPr/>
        </p:nvSpPr>
        <p:spPr>
          <a:xfrm>
            <a:off x="3355691" y="2577743"/>
            <a:ext cx="2428376" cy="471820"/>
          </a:xfrm>
          <a:prstGeom prst="rect">
            <a:avLst/>
          </a:prstGeom>
          <a:noFill/>
        </p:spPr>
        <p:txBody>
          <a:bodyPr wrap="square" rtlCol="0" anchor="ctr">
            <a:normAutofit/>
          </a:bodyPr>
          <a:lstStyle/>
          <a:p>
            <a:pPr algn="ctr"/>
            <a:r>
              <a:rPr lang="zh-CN" altLang="en-US" sz="2160" b="1" dirty="0">
                <a:solidFill>
                  <a:schemeClr val="accent2"/>
                </a:solidFill>
                <a:latin typeface="义启简圆体" panose="02010601030101010101" pitchFamily="2" charset="-122"/>
                <a:ea typeface="义启简圆体" panose="02010601030101010101" pitchFamily="2" charset="-122"/>
              </a:rPr>
              <a:t>输入标题</a:t>
            </a:r>
            <a:endParaRPr lang="en-US" altLang="zh-CN" sz="2160" b="1" dirty="0">
              <a:solidFill>
                <a:schemeClr val="accent2"/>
              </a:solidFill>
              <a:latin typeface="义启简圆体" panose="02010601030101010101" pitchFamily="2" charset="-122"/>
              <a:ea typeface="义启简圆体" panose="02010601030101010101" pitchFamily="2" charset="-122"/>
            </a:endParaRPr>
          </a:p>
        </p:txBody>
      </p:sp>
      <p:sp>
        <p:nvSpPr>
          <p:cNvPr id="17" name="ïŝlîďè"/>
          <p:cNvSpPr txBox="1"/>
          <p:nvPr/>
        </p:nvSpPr>
        <p:spPr>
          <a:xfrm>
            <a:off x="6086250" y="3947080"/>
            <a:ext cx="2452390" cy="1461921"/>
          </a:xfrm>
          <a:prstGeom prst="rect">
            <a:avLst/>
          </a:prstGeom>
          <a:noFill/>
        </p:spPr>
        <p:txBody>
          <a:bodyPr wrap="square" lIns="108000" tIns="56160" rIns="108000" bIns="56160" rtlCol="0">
            <a:normAutofit/>
          </a:bodyPr>
          <a:lstStyle/>
          <a:p>
            <a:pPr algn="ct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zh-CN" altLang="en-US" sz="12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18" name="ïŝḻíďé"/>
          <p:cNvSpPr txBox="1"/>
          <p:nvPr/>
        </p:nvSpPr>
        <p:spPr>
          <a:xfrm>
            <a:off x="6086250" y="3475260"/>
            <a:ext cx="2452390" cy="471820"/>
          </a:xfrm>
          <a:prstGeom prst="rect">
            <a:avLst/>
          </a:prstGeom>
          <a:noFill/>
        </p:spPr>
        <p:txBody>
          <a:bodyPr wrap="square" rtlCol="0" anchor="ctr">
            <a:normAutofit/>
          </a:bodyPr>
          <a:lstStyle/>
          <a:p>
            <a:pPr algn="ctr"/>
            <a:r>
              <a:rPr lang="zh-CN" altLang="en-US" sz="2160" b="1" dirty="0">
                <a:solidFill>
                  <a:schemeClr val="accent3"/>
                </a:solidFill>
                <a:latin typeface="义启简圆体" panose="02010601030101010101" pitchFamily="2" charset="-122"/>
                <a:ea typeface="义启简圆体" panose="02010601030101010101" pitchFamily="2" charset="-122"/>
              </a:rPr>
              <a:t>输入标题</a:t>
            </a:r>
            <a:endParaRPr lang="en-US" altLang="zh-CN" sz="2160" b="1" dirty="0">
              <a:solidFill>
                <a:schemeClr val="accent3"/>
              </a:solidFill>
              <a:latin typeface="义启简圆体" panose="02010601030101010101" pitchFamily="2" charset="-122"/>
              <a:ea typeface="义启简圆体" panose="02010601030101010101" pitchFamily="2" charset="-122"/>
            </a:endParaRPr>
          </a:p>
        </p:txBody>
      </p:sp>
      <p:sp>
        <p:nvSpPr>
          <p:cNvPr id="15" name="îṣḷîḑê"/>
          <p:cNvSpPr txBox="1"/>
          <p:nvPr/>
        </p:nvSpPr>
        <p:spPr>
          <a:xfrm>
            <a:off x="9060697" y="4116603"/>
            <a:ext cx="2428376" cy="1292398"/>
          </a:xfrm>
          <a:prstGeom prst="rect">
            <a:avLst/>
          </a:prstGeom>
          <a:noFill/>
        </p:spPr>
        <p:txBody>
          <a:bodyPr wrap="square" lIns="108000" tIns="56160" rIns="108000" bIns="56160" rtlCol="0">
            <a:noAutofit/>
          </a:bodyPr>
          <a:lstStyle/>
          <a:p>
            <a:pPr algn="ct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zh-CN" altLang="en-US" sz="1200" dirty="0">
              <a:solidFill>
                <a:schemeClr val="tx1">
                  <a:lumMod val="75000"/>
                  <a:lumOff val="25000"/>
                </a:schemeClr>
              </a:solidFill>
              <a:latin typeface="义启简圆体" panose="02010601030101010101" pitchFamily="2" charset="-122"/>
              <a:ea typeface="义启简圆体" panose="02010601030101010101" pitchFamily="2" charset="-122"/>
              <a:sym typeface="FZHei-B01S" panose="02010601030101010101" pitchFamily="2" charset="-122"/>
            </a:endParaRPr>
          </a:p>
        </p:txBody>
      </p:sp>
      <p:sp>
        <p:nvSpPr>
          <p:cNvPr id="16" name="ïsḷïḍe"/>
          <p:cNvSpPr txBox="1"/>
          <p:nvPr/>
        </p:nvSpPr>
        <p:spPr>
          <a:xfrm>
            <a:off x="9060697" y="3644782"/>
            <a:ext cx="2428376" cy="471820"/>
          </a:xfrm>
          <a:prstGeom prst="rect">
            <a:avLst/>
          </a:prstGeom>
          <a:noFill/>
        </p:spPr>
        <p:txBody>
          <a:bodyPr wrap="square" rtlCol="0" anchor="ctr">
            <a:normAutofit/>
          </a:bodyPr>
          <a:lstStyle/>
          <a:p>
            <a:pPr algn="ctr"/>
            <a:r>
              <a:rPr lang="zh-CN" altLang="en-US" sz="2160" b="1" dirty="0">
                <a:solidFill>
                  <a:schemeClr val="accent4"/>
                </a:solidFill>
                <a:latin typeface="义启简圆体" panose="02010601030101010101" pitchFamily="2" charset="-122"/>
                <a:ea typeface="义启简圆体" panose="02010601030101010101" pitchFamily="2" charset="-122"/>
              </a:rPr>
              <a:t>输入标题</a:t>
            </a:r>
            <a:endParaRPr lang="en-US" altLang="zh-CN" sz="2160" b="1" dirty="0">
              <a:solidFill>
                <a:schemeClr val="accent4"/>
              </a:solidFill>
              <a:latin typeface="义启简圆体" panose="02010601030101010101" pitchFamily="2" charset="-122"/>
              <a:ea typeface="义启简圆体" panose="02010601030101010101" pitchFamily="2" charset="-122"/>
            </a:endParaRPr>
          </a:p>
        </p:txBody>
      </p:sp>
      <p:cxnSp>
        <p:nvCxnSpPr>
          <p:cNvPr id="12" name="直接连接符 11"/>
          <p:cNvCxnSpPr/>
          <p:nvPr/>
        </p:nvCxnSpPr>
        <p:spPr>
          <a:xfrm>
            <a:off x="3251475" y="3049563"/>
            <a:ext cx="0" cy="3094063"/>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918475" y="3049563"/>
            <a:ext cx="0" cy="3094063"/>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852175" y="3426721"/>
            <a:ext cx="0" cy="2716905"/>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P spid="32" grpId="0" animBg="1"/>
      <p:bldP spid="29" grpId="0" animBg="1"/>
      <p:bldP spid="30" grpId="0" animBg="1"/>
      <p:bldP spid="27" grpId="0" animBg="1"/>
      <p:bldP spid="28" grpId="0" animBg="1"/>
      <p:bldP spid="25" grpId="0"/>
      <p:bldP spid="26" grpId="0"/>
      <p:bldP spid="23" grpId="0" animBg="1"/>
      <p:bldP spid="24" grpId="0" animBg="1"/>
      <p:bldP spid="21" grpId="0"/>
      <p:bldP spid="22" grpId="0"/>
      <p:bldP spid="17" grpId="0"/>
      <p:bldP spid="18"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1"/>
          <p:cNvSpPr/>
          <p:nvPr/>
        </p:nvSpPr>
        <p:spPr>
          <a:xfrm>
            <a:off x="3718147" y="2066851"/>
            <a:ext cx="2110269" cy="3454400"/>
          </a:xfrm>
          <a:prstGeom prst="roundRect">
            <a:avLst>
              <a:gd name="adj" fmla="val 7402"/>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3" name="Rectangle 13"/>
          <p:cNvSpPr/>
          <p:nvPr/>
        </p:nvSpPr>
        <p:spPr>
          <a:xfrm>
            <a:off x="3731490" y="4082350"/>
            <a:ext cx="2097799" cy="995081"/>
          </a:xfrm>
          <a:prstGeom prst="rect">
            <a:avLst/>
          </a:prstGeom>
        </p:spPr>
        <p:txBody>
          <a:bodyPr wrap="square">
            <a:spAutoFit/>
          </a:bodyPr>
          <a:lstStyle/>
          <a:p>
            <a:pPr algn="ctr" defTabSz="1219200">
              <a:lnSpc>
                <a:spcPct val="125000"/>
              </a:lnSpc>
            </a:pPr>
            <a:r>
              <a:rPr lang="en-US" sz="1200" dirty="0" err="1">
                <a:solidFill>
                  <a:srgbClr val="FFFFFF"/>
                </a:solidFill>
                <a:latin typeface="义启简圆体" panose="02010601030101010101" pitchFamily="2" charset="-122"/>
                <a:ea typeface="义启简圆体" panose="02010601030101010101" pitchFamily="2" charset="-122"/>
              </a:rPr>
              <a:t>Lorem</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ipsum</a:t>
            </a:r>
            <a:r>
              <a:rPr lang="en-US" sz="1200" dirty="0">
                <a:solidFill>
                  <a:srgbClr val="FFFFFF"/>
                </a:solidFill>
                <a:latin typeface="义启简圆体" panose="02010601030101010101" pitchFamily="2" charset="-122"/>
                <a:ea typeface="义启简圆体" panose="02010601030101010101" pitchFamily="2" charset="-122"/>
              </a:rPr>
              <a:t> dolor sit </a:t>
            </a:r>
            <a:r>
              <a:rPr lang="en-US" sz="1200" dirty="0" err="1">
                <a:solidFill>
                  <a:srgbClr val="FFFFFF"/>
                </a:solidFill>
                <a:latin typeface="义启简圆体" panose="02010601030101010101" pitchFamily="2" charset="-122"/>
                <a:ea typeface="义启简圆体" panose="02010601030101010101" pitchFamily="2" charset="-122"/>
              </a:rPr>
              <a:t>amet</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consectetuer</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adipiscing</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elit</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sed</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diam</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nonummy</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nibh</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euismod</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tincidunt</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ut</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laoreet</a:t>
            </a:r>
            <a:endParaRPr lang="en-US" sz="1200" dirty="0">
              <a:solidFill>
                <a:srgbClr val="FFFFFF"/>
              </a:solidFill>
              <a:latin typeface="义启简圆体" panose="02010601030101010101" pitchFamily="2" charset="-122"/>
              <a:ea typeface="义启简圆体" panose="02010601030101010101" pitchFamily="2" charset="-122"/>
            </a:endParaRPr>
          </a:p>
        </p:txBody>
      </p:sp>
      <p:grpSp>
        <p:nvGrpSpPr>
          <p:cNvPr id="4" name="Group 4"/>
          <p:cNvGrpSpPr/>
          <p:nvPr/>
        </p:nvGrpSpPr>
        <p:grpSpPr>
          <a:xfrm>
            <a:off x="3869800" y="3224590"/>
            <a:ext cx="1806963" cy="684605"/>
            <a:chOff x="2902350" y="2601850"/>
            <a:chExt cx="1355222" cy="513453"/>
          </a:xfrm>
        </p:grpSpPr>
        <p:sp>
          <p:nvSpPr>
            <p:cNvPr id="5" name="Rectangle 14"/>
            <p:cNvSpPr/>
            <p:nvPr/>
          </p:nvSpPr>
          <p:spPr>
            <a:xfrm>
              <a:off x="2902350" y="2601850"/>
              <a:ext cx="1355222" cy="389578"/>
            </a:xfrm>
            <a:prstGeom prst="rect">
              <a:avLst/>
            </a:prstGeom>
          </p:spPr>
          <p:txBody>
            <a:bodyPr wrap="square" anchor="ctr">
              <a:spAutoFit/>
            </a:bodyPr>
            <a:lstStyle/>
            <a:p>
              <a:pPr algn="ctr" defTabSz="1219200">
                <a:lnSpc>
                  <a:spcPct val="120000"/>
                </a:lnSpc>
              </a:pPr>
              <a:r>
                <a:rPr lang="en-US" sz="2665" b="1" dirty="0">
                  <a:solidFill>
                    <a:srgbClr val="FFFFFF"/>
                  </a:solidFill>
                  <a:latin typeface="义启简圆体" panose="02010601030101010101" pitchFamily="2" charset="-122"/>
                  <a:ea typeface="义启简圆体" panose="02010601030101010101" pitchFamily="2" charset="-122"/>
                </a:rPr>
                <a:t>￥30.60</a:t>
              </a:r>
              <a:endParaRPr lang="en-US" sz="2665" b="1" dirty="0">
                <a:solidFill>
                  <a:srgbClr val="FFFFFF"/>
                </a:solidFill>
                <a:latin typeface="义启简圆体" panose="02010601030101010101" pitchFamily="2" charset="-122"/>
                <a:ea typeface="义启简圆体" panose="02010601030101010101" pitchFamily="2" charset="-122"/>
              </a:endParaRPr>
            </a:p>
          </p:txBody>
        </p:sp>
        <p:sp>
          <p:nvSpPr>
            <p:cNvPr id="6" name="Rectangle 15"/>
            <p:cNvSpPr/>
            <p:nvPr/>
          </p:nvSpPr>
          <p:spPr>
            <a:xfrm>
              <a:off x="2927887" y="2896734"/>
              <a:ext cx="1304149" cy="218569"/>
            </a:xfrm>
            <a:prstGeom prst="rect">
              <a:avLst/>
            </a:prstGeom>
          </p:spPr>
          <p:txBody>
            <a:bodyPr wrap="square">
              <a:spAutoFit/>
            </a:bodyPr>
            <a:lstStyle/>
            <a:p>
              <a:pPr algn="ctr" defTabSz="1219200">
                <a:lnSpc>
                  <a:spcPct val="125000"/>
                </a:lnSpc>
              </a:pPr>
              <a:r>
                <a:rPr lang="en-US" sz="1200" dirty="0">
                  <a:solidFill>
                    <a:srgbClr val="FFFFFF"/>
                  </a:solidFill>
                  <a:latin typeface="义启简圆体" panose="02010601030101010101" pitchFamily="2" charset="-122"/>
                  <a:ea typeface="义启简圆体" panose="02010601030101010101" pitchFamily="2" charset="-122"/>
                </a:rPr>
                <a:t>Per month</a:t>
              </a:r>
              <a:endParaRPr lang="en-US" sz="1200" dirty="0">
                <a:solidFill>
                  <a:srgbClr val="FFFFFF"/>
                </a:solidFill>
                <a:latin typeface="义启简圆体" panose="02010601030101010101" pitchFamily="2" charset="-122"/>
                <a:ea typeface="义启简圆体" panose="02010601030101010101" pitchFamily="2" charset="-122"/>
              </a:endParaRPr>
            </a:p>
          </p:txBody>
        </p:sp>
      </p:grpSp>
      <p:sp>
        <p:nvSpPr>
          <p:cNvPr id="7" name="Rectangle 16"/>
          <p:cNvSpPr/>
          <p:nvPr/>
        </p:nvSpPr>
        <p:spPr>
          <a:xfrm>
            <a:off x="1602889" y="2195742"/>
            <a:ext cx="1738865" cy="402098"/>
          </a:xfrm>
          <a:prstGeom prst="rect">
            <a:avLst/>
          </a:prstGeom>
        </p:spPr>
        <p:txBody>
          <a:bodyPr wrap="square">
            <a:spAutoFit/>
          </a:bodyPr>
          <a:lstStyle/>
          <a:p>
            <a:pPr defTabSz="1219200">
              <a:lnSpc>
                <a:spcPct val="125000"/>
              </a:lnSpc>
            </a:pPr>
            <a:r>
              <a:rPr lang="en-US" sz="1865" dirty="0">
                <a:solidFill>
                  <a:srgbClr val="008778"/>
                </a:solidFill>
                <a:latin typeface="义启简圆体" panose="02010601030101010101" pitchFamily="2" charset="-122"/>
                <a:ea typeface="义启简圆体" panose="02010601030101010101" pitchFamily="2" charset="-122"/>
              </a:rPr>
              <a:t>Basic</a:t>
            </a:r>
            <a:endParaRPr lang="en-US" sz="1865" dirty="0">
              <a:solidFill>
                <a:srgbClr val="008778"/>
              </a:solidFill>
              <a:latin typeface="义启简圆体" panose="02010601030101010101" pitchFamily="2" charset="-122"/>
              <a:ea typeface="义启简圆体" panose="02010601030101010101" pitchFamily="2" charset="-122"/>
            </a:endParaRPr>
          </a:p>
        </p:txBody>
      </p:sp>
      <p:sp>
        <p:nvSpPr>
          <p:cNvPr id="8" name="Rounded Rectangle 1"/>
          <p:cNvSpPr/>
          <p:nvPr/>
        </p:nvSpPr>
        <p:spPr>
          <a:xfrm>
            <a:off x="1276174" y="2066851"/>
            <a:ext cx="2110269" cy="3454400"/>
          </a:xfrm>
          <a:prstGeom prst="roundRect">
            <a:avLst>
              <a:gd name="adj" fmla="val 7402"/>
            </a:avLst>
          </a:prstGeom>
          <a:no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grpSp>
        <p:nvGrpSpPr>
          <p:cNvPr id="9" name="Group 2"/>
          <p:cNvGrpSpPr/>
          <p:nvPr/>
        </p:nvGrpSpPr>
        <p:grpSpPr>
          <a:xfrm>
            <a:off x="1417855" y="2855373"/>
            <a:ext cx="1968812" cy="2400658"/>
            <a:chOff x="1063391" y="2324940"/>
            <a:chExt cx="1476609" cy="1800493"/>
          </a:xfrm>
        </p:grpSpPr>
        <p:sp>
          <p:nvSpPr>
            <p:cNvPr id="10" name="Rectangle 26"/>
            <p:cNvSpPr/>
            <p:nvPr/>
          </p:nvSpPr>
          <p:spPr>
            <a:xfrm>
              <a:off x="1202166" y="2324940"/>
              <a:ext cx="1337834" cy="1800493"/>
            </a:xfrm>
            <a:prstGeom prst="rect">
              <a:avLst/>
            </a:prstGeom>
          </p:spPr>
          <p:txBody>
            <a:bodyPr wrap="square">
              <a:spAutoFit/>
            </a:bodyPr>
            <a:lstStyle/>
            <a:p>
              <a:pPr defTabSz="1219200">
                <a:lnSpc>
                  <a:spcPct val="125000"/>
                </a:lnSpc>
              </a:pPr>
              <a:r>
                <a:rPr lang="en-US" sz="1200" dirty="0" err="1">
                  <a:solidFill>
                    <a:srgbClr val="000000"/>
                  </a:solidFill>
                  <a:latin typeface="义启简圆体" panose="02010601030101010101" pitchFamily="2" charset="-122"/>
                  <a:ea typeface="义启简圆体" panose="02010601030101010101" pitchFamily="2" charset="-122"/>
                </a:rPr>
                <a:t>Lorem</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ipsum</a:t>
              </a:r>
              <a:r>
                <a:rPr lang="en-US" sz="1200" dirty="0">
                  <a:solidFill>
                    <a:srgbClr val="000000"/>
                  </a:solidFill>
                  <a:latin typeface="义启简圆体" panose="02010601030101010101" pitchFamily="2" charset="-122"/>
                  <a:ea typeface="义启简圆体" panose="02010601030101010101" pitchFamily="2" charset="-122"/>
                </a:rPr>
                <a:t> dolor sit </a:t>
              </a:r>
              <a:r>
                <a:rPr lang="en-US" sz="1200" dirty="0" err="1">
                  <a:solidFill>
                    <a:srgbClr val="000000"/>
                  </a:solidFill>
                  <a:latin typeface="义启简圆体" panose="02010601030101010101" pitchFamily="2" charset="-122"/>
                  <a:ea typeface="义启简圆体" panose="02010601030101010101" pitchFamily="2" charset="-122"/>
                </a:rPr>
                <a:t>amet</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consectetuer</a:t>
              </a:r>
              <a:r>
                <a:rPr lang="en-US" sz="1200" dirty="0">
                  <a:solidFill>
                    <a:srgbClr val="000000"/>
                  </a:solidFill>
                  <a:latin typeface="义启简圆体" panose="02010601030101010101" pitchFamily="2" charset="-122"/>
                  <a:ea typeface="义启简圆体" panose="02010601030101010101" pitchFamily="2" charset="-122"/>
                </a:rPr>
                <a:t> </a:t>
              </a: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r>
                <a:rPr lang="en-US" sz="1200" dirty="0" err="1">
                  <a:solidFill>
                    <a:srgbClr val="000000"/>
                  </a:solidFill>
                  <a:latin typeface="义启简圆体" panose="02010601030101010101" pitchFamily="2" charset="-122"/>
                  <a:ea typeface="义启简圆体" panose="02010601030101010101" pitchFamily="2" charset="-122"/>
                </a:rPr>
                <a:t>adipiscing</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elit</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sed</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diam</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nonummy</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nibh</a:t>
              </a:r>
              <a:r>
                <a:rPr lang="en-US" sz="1200" dirty="0">
                  <a:solidFill>
                    <a:srgbClr val="000000"/>
                  </a:solidFill>
                  <a:latin typeface="义启简圆体" panose="02010601030101010101" pitchFamily="2" charset="-122"/>
                  <a:ea typeface="义启简圆体" panose="02010601030101010101" pitchFamily="2" charset="-122"/>
                </a:rPr>
                <a:t> </a:t>
              </a: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r>
                <a:rPr lang="en-US" sz="1200" dirty="0" err="1">
                  <a:solidFill>
                    <a:srgbClr val="000000"/>
                  </a:solidFill>
                  <a:latin typeface="义启简圆体" panose="02010601030101010101" pitchFamily="2" charset="-122"/>
                  <a:ea typeface="义启简圆体" panose="02010601030101010101" pitchFamily="2" charset="-122"/>
                </a:rPr>
                <a:t>euismod</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tincidunt</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ut</a:t>
              </a:r>
              <a:r>
                <a:rPr lang="en-US" sz="1200" dirty="0">
                  <a:solidFill>
                    <a:srgbClr val="000000"/>
                  </a:solidFill>
                  <a:latin typeface="义启简圆体" panose="02010601030101010101" pitchFamily="2" charset="-122"/>
                  <a:ea typeface="义启简圆体" panose="02010601030101010101" pitchFamily="2" charset="-122"/>
                </a:rPr>
                <a:t> </a:t>
              </a: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r>
                <a:rPr lang="en-US" sz="1200" dirty="0" err="1">
                  <a:solidFill>
                    <a:srgbClr val="000000"/>
                  </a:solidFill>
                  <a:latin typeface="义启简圆体" panose="02010601030101010101" pitchFamily="2" charset="-122"/>
                  <a:ea typeface="义启简圆体" panose="02010601030101010101" pitchFamily="2" charset="-122"/>
                </a:rPr>
                <a:t>laoreet</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dolore</a:t>
              </a:r>
              <a:r>
                <a:rPr lang="en-US" sz="1200" dirty="0">
                  <a:solidFill>
                    <a:srgbClr val="000000"/>
                  </a:solidFill>
                  <a:latin typeface="义启简圆体" panose="02010601030101010101" pitchFamily="2" charset="-122"/>
                  <a:ea typeface="义启简圆体" panose="02010601030101010101" pitchFamily="2" charset="-122"/>
                </a:rPr>
                <a:t> magna </a:t>
              </a:r>
              <a:r>
                <a:rPr lang="en-US" sz="1200" dirty="0" err="1">
                  <a:solidFill>
                    <a:srgbClr val="000000"/>
                  </a:solidFill>
                  <a:latin typeface="义启简圆体" panose="02010601030101010101" pitchFamily="2" charset="-122"/>
                  <a:ea typeface="义启简圆体" panose="02010601030101010101" pitchFamily="2" charset="-122"/>
                </a:rPr>
                <a:t>aliquam</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erat</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volutpat</a:t>
              </a:r>
              <a:r>
                <a:rPr lang="en-US" sz="1200" dirty="0">
                  <a:solidFill>
                    <a:srgbClr val="000000"/>
                  </a:solidFill>
                  <a:latin typeface="义启简圆体" panose="02010601030101010101" pitchFamily="2" charset="-122"/>
                  <a:ea typeface="义启简圆体" panose="02010601030101010101" pitchFamily="2" charset="-122"/>
                </a:rPr>
                <a:t>. </a:t>
              </a:r>
              <a:endParaRPr lang="en-US" sz="1200" dirty="0">
                <a:solidFill>
                  <a:srgbClr val="000000"/>
                </a:solidFill>
                <a:latin typeface="义启简圆体" panose="02010601030101010101" pitchFamily="2" charset="-122"/>
                <a:ea typeface="义启简圆体" panose="02010601030101010101" pitchFamily="2" charset="-122"/>
              </a:endParaRPr>
            </a:p>
          </p:txBody>
        </p:sp>
        <p:grpSp>
          <p:nvGrpSpPr>
            <p:cNvPr id="11" name="Group 35"/>
            <p:cNvGrpSpPr/>
            <p:nvPr/>
          </p:nvGrpSpPr>
          <p:grpSpPr>
            <a:xfrm>
              <a:off x="1063391" y="2414671"/>
              <a:ext cx="129038" cy="129038"/>
              <a:chOff x="4944127" y="3237145"/>
              <a:chExt cx="129038" cy="129038"/>
            </a:xfrm>
          </p:grpSpPr>
          <p:sp>
            <p:nvSpPr>
              <p:cNvPr id="21" name="Oval 36"/>
              <p:cNvSpPr/>
              <p:nvPr/>
            </p:nvSpPr>
            <p:spPr>
              <a:xfrm>
                <a:off x="4944127" y="3237145"/>
                <a:ext cx="129038" cy="129038"/>
              </a:xfrm>
              <a:prstGeom prst="ellipse">
                <a:avLst/>
              </a:prstGeom>
              <a:solidFill>
                <a:srgbClr val="1D6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22" name="Freeform 6"/>
              <p:cNvSpPr/>
              <p:nvPr/>
            </p:nvSpPr>
            <p:spPr bwMode="auto">
              <a:xfrm>
                <a:off x="4958670" y="3276781"/>
                <a:ext cx="87661" cy="56833"/>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rgbClr val="1D635F"/>
              </a:solidFill>
              <a:ln>
                <a:noFill/>
              </a:ln>
            </p:spPr>
            <p:txBody>
              <a:bodyPr vert="horz" wrap="square" lIns="121920" tIns="60960" rIns="121920" bIns="60960" numCol="1" anchor="t" anchorCtr="0" compatLnSpc="1"/>
              <a:lstStyle/>
              <a:p>
                <a:pPr defTabSz="1219200"/>
                <a:endParaRPr lang="en-US" sz="2400" dirty="0">
                  <a:solidFill>
                    <a:srgbClr val="003229"/>
                  </a:solidFill>
                  <a:latin typeface="义启简圆体" panose="02010601030101010101" pitchFamily="2" charset="-122"/>
                  <a:ea typeface="义启简圆体" panose="02010601030101010101" pitchFamily="2" charset="-122"/>
                </a:endParaRPr>
              </a:p>
            </p:txBody>
          </p:sp>
        </p:grpSp>
        <p:grpSp>
          <p:nvGrpSpPr>
            <p:cNvPr id="12" name="Group 38"/>
            <p:cNvGrpSpPr/>
            <p:nvPr/>
          </p:nvGrpSpPr>
          <p:grpSpPr>
            <a:xfrm>
              <a:off x="1063391" y="2928002"/>
              <a:ext cx="129038" cy="129038"/>
              <a:chOff x="4944127" y="3237145"/>
              <a:chExt cx="129038" cy="129038"/>
            </a:xfrm>
          </p:grpSpPr>
          <p:sp>
            <p:nvSpPr>
              <p:cNvPr id="19" name="Oval 39"/>
              <p:cNvSpPr/>
              <p:nvPr/>
            </p:nvSpPr>
            <p:spPr>
              <a:xfrm>
                <a:off x="4944127" y="3237145"/>
                <a:ext cx="129038" cy="1290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20" name="Freeform 6"/>
              <p:cNvSpPr/>
              <p:nvPr/>
            </p:nvSpPr>
            <p:spPr bwMode="auto">
              <a:xfrm>
                <a:off x="4958670" y="3276781"/>
                <a:ext cx="87661" cy="56833"/>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rgbClr val="1D635F"/>
              </a:solidFill>
              <a:ln>
                <a:noFill/>
              </a:ln>
            </p:spPr>
            <p:txBody>
              <a:bodyPr vert="horz" wrap="square" lIns="121920" tIns="60960" rIns="121920" bIns="60960" numCol="1" anchor="t" anchorCtr="0" compatLnSpc="1"/>
              <a:lstStyle/>
              <a:p>
                <a:pPr defTabSz="1219200"/>
                <a:endParaRPr lang="en-US" sz="2400" dirty="0">
                  <a:solidFill>
                    <a:srgbClr val="003229"/>
                  </a:solidFill>
                  <a:latin typeface="义启简圆体" panose="02010601030101010101" pitchFamily="2" charset="-122"/>
                  <a:ea typeface="义启简圆体" panose="02010601030101010101" pitchFamily="2" charset="-122"/>
                </a:endParaRPr>
              </a:p>
            </p:txBody>
          </p:sp>
        </p:grpSp>
        <p:grpSp>
          <p:nvGrpSpPr>
            <p:cNvPr id="13" name="Group 41"/>
            <p:cNvGrpSpPr/>
            <p:nvPr/>
          </p:nvGrpSpPr>
          <p:grpSpPr>
            <a:xfrm>
              <a:off x="1063391" y="3439795"/>
              <a:ext cx="129038" cy="129038"/>
              <a:chOff x="4944127" y="3237145"/>
              <a:chExt cx="129038" cy="129038"/>
            </a:xfrm>
          </p:grpSpPr>
          <p:sp>
            <p:nvSpPr>
              <p:cNvPr id="17" name="Oval 42"/>
              <p:cNvSpPr/>
              <p:nvPr/>
            </p:nvSpPr>
            <p:spPr>
              <a:xfrm>
                <a:off x="4944127" y="3237145"/>
                <a:ext cx="129038" cy="129038"/>
              </a:xfrm>
              <a:prstGeom prst="ellipse">
                <a:avLst/>
              </a:prstGeom>
              <a:solidFill>
                <a:srgbClr val="1D6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18" name="Freeform 6"/>
              <p:cNvSpPr/>
              <p:nvPr/>
            </p:nvSpPr>
            <p:spPr bwMode="auto">
              <a:xfrm>
                <a:off x="4958670" y="3276781"/>
                <a:ext cx="87661" cy="56833"/>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chemeClr val="accent2"/>
              </a:solidFill>
              <a:ln>
                <a:noFill/>
              </a:ln>
            </p:spPr>
            <p:txBody>
              <a:bodyPr vert="horz" wrap="square" lIns="121920" tIns="60960" rIns="121920" bIns="60960" numCol="1" anchor="t" anchorCtr="0" compatLnSpc="1"/>
              <a:lstStyle/>
              <a:p>
                <a:pPr defTabSz="1219200"/>
                <a:endParaRPr lang="en-US" sz="2400" dirty="0">
                  <a:solidFill>
                    <a:srgbClr val="003229"/>
                  </a:solidFill>
                  <a:latin typeface="义启简圆体" panose="02010601030101010101" pitchFamily="2" charset="-122"/>
                  <a:ea typeface="义启简圆体" panose="02010601030101010101" pitchFamily="2" charset="-122"/>
                </a:endParaRPr>
              </a:p>
            </p:txBody>
          </p:sp>
        </p:grpSp>
        <p:grpSp>
          <p:nvGrpSpPr>
            <p:cNvPr id="14" name="Group 44"/>
            <p:cNvGrpSpPr/>
            <p:nvPr/>
          </p:nvGrpSpPr>
          <p:grpSpPr>
            <a:xfrm>
              <a:off x="1063391" y="3789045"/>
              <a:ext cx="129038" cy="129038"/>
              <a:chOff x="4944127" y="3237145"/>
              <a:chExt cx="129038" cy="129038"/>
            </a:xfrm>
          </p:grpSpPr>
          <p:sp>
            <p:nvSpPr>
              <p:cNvPr id="15" name="Oval 45"/>
              <p:cNvSpPr/>
              <p:nvPr/>
            </p:nvSpPr>
            <p:spPr>
              <a:xfrm>
                <a:off x="4944127" y="3237145"/>
                <a:ext cx="129038" cy="129038"/>
              </a:xfrm>
              <a:prstGeom prst="ellipse">
                <a:avLst/>
              </a:prstGeom>
              <a:solidFill>
                <a:srgbClr val="1D6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16" name="Freeform 6"/>
              <p:cNvSpPr/>
              <p:nvPr/>
            </p:nvSpPr>
            <p:spPr bwMode="auto">
              <a:xfrm>
                <a:off x="4958670" y="3276781"/>
                <a:ext cx="87661" cy="56833"/>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chemeClr val="accent2"/>
              </a:solidFill>
              <a:ln>
                <a:noFill/>
              </a:ln>
            </p:spPr>
            <p:txBody>
              <a:bodyPr vert="horz" wrap="square" lIns="121920" tIns="60960" rIns="121920" bIns="60960" numCol="1" anchor="t" anchorCtr="0" compatLnSpc="1"/>
              <a:lstStyle/>
              <a:p>
                <a:pPr defTabSz="1219200"/>
                <a:endParaRPr lang="en-US" sz="2400" dirty="0">
                  <a:solidFill>
                    <a:srgbClr val="003229"/>
                  </a:solidFill>
                  <a:latin typeface="义启简圆体" panose="02010601030101010101" pitchFamily="2" charset="-122"/>
                  <a:ea typeface="义启简圆体" panose="02010601030101010101" pitchFamily="2" charset="-122"/>
                </a:endParaRPr>
              </a:p>
            </p:txBody>
          </p:sp>
        </p:grpSp>
      </p:grpSp>
      <p:grpSp>
        <p:nvGrpSpPr>
          <p:cNvPr id="23" name="Group 34"/>
          <p:cNvGrpSpPr/>
          <p:nvPr/>
        </p:nvGrpSpPr>
        <p:grpSpPr>
          <a:xfrm>
            <a:off x="3609774" y="2259106"/>
            <a:ext cx="241685" cy="241685"/>
            <a:chOff x="2749258" y="1858709"/>
            <a:chExt cx="219329" cy="219329"/>
          </a:xfrm>
        </p:grpSpPr>
        <p:sp>
          <p:nvSpPr>
            <p:cNvPr id="24" name="Oval 51"/>
            <p:cNvSpPr/>
            <p:nvPr/>
          </p:nvSpPr>
          <p:spPr>
            <a:xfrm>
              <a:off x="2749258" y="1858709"/>
              <a:ext cx="219329" cy="219329"/>
            </a:xfrm>
            <a:prstGeom prst="ellipse">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grpSp>
          <p:nvGrpSpPr>
            <p:cNvPr id="25" name="Group 52"/>
            <p:cNvGrpSpPr/>
            <p:nvPr/>
          </p:nvGrpSpPr>
          <p:grpSpPr>
            <a:xfrm>
              <a:off x="2818022" y="1913896"/>
              <a:ext cx="70838" cy="118458"/>
              <a:chOff x="903030" y="1887261"/>
              <a:chExt cx="151849" cy="190777"/>
            </a:xfrm>
            <a:solidFill>
              <a:schemeClr val="bg2"/>
            </a:solidFill>
          </p:grpSpPr>
          <p:sp>
            <p:nvSpPr>
              <p:cNvPr id="26" name="Rectangle 53"/>
              <p:cNvSpPr/>
              <p:nvPr/>
            </p:nvSpPr>
            <p:spPr>
              <a:xfrm>
                <a:off x="903030" y="1887261"/>
                <a:ext cx="45719" cy="190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27" name="Rectangle 60"/>
              <p:cNvSpPr/>
              <p:nvPr/>
            </p:nvSpPr>
            <p:spPr>
              <a:xfrm>
                <a:off x="1009160" y="1887261"/>
                <a:ext cx="45719" cy="190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grpSp>
      </p:grpSp>
      <p:grpSp>
        <p:nvGrpSpPr>
          <p:cNvPr id="28" name="Group 30"/>
          <p:cNvGrpSpPr/>
          <p:nvPr/>
        </p:nvGrpSpPr>
        <p:grpSpPr>
          <a:xfrm>
            <a:off x="1150792" y="2259106"/>
            <a:ext cx="241685" cy="241685"/>
            <a:chOff x="844062" y="1858709"/>
            <a:chExt cx="219329" cy="219329"/>
          </a:xfrm>
        </p:grpSpPr>
        <p:sp>
          <p:nvSpPr>
            <p:cNvPr id="29" name="Oval 5"/>
            <p:cNvSpPr/>
            <p:nvPr/>
          </p:nvSpPr>
          <p:spPr>
            <a:xfrm>
              <a:off x="844062" y="1858709"/>
              <a:ext cx="219329" cy="2193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30" name="Isosceles Triangle 9"/>
            <p:cNvSpPr/>
            <p:nvPr/>
          </p:nvSpPr>
          <p:spPr>
            <a:xfrm rot="5400000">
              <a:off x="907090" y="1914223"/>
              <a:ext cx="106913" cy="11152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grpSp>
      <p:sp>
        <p:nvSpPr>
          <p:cNvPr id="31" name="Rounded Rectangle 62"/>
          <p:cNvSpPr/>
          <p:nvPr/>
        </p:nvSpPr>
        <p:spPr>
          <a:xfrm>
            <a:off x="8862531" y="2066851"/>
            <a:ext cx="2110269" cy="3454400"/>
          </a:xfrm>
          <a:prstGeom prst="roundRect">
            <a:avLst>
              <a:gd name="adj" fmla="val 7402"/>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32" name="Rectangle 63"/>
          <p:cNvSpPr/>
          <p:nvPr/>
        </p:nvSpPr>
        <p:spPr>
          <a:xfrm>
            <a:off x="8875874" y="4082350"/>
            <a:ext cx="2097799" cy="995081"/>
          </a:xfrm>
          <a:prstGeom prst="rect">
            <a:avLst/>
          </a:prstGeom>
        </p:spPr>
        <p:txBody>
          <a:bodyPr wrap="square">
            <a:spAutoFit/>
          </a:bodyPr>
          <a:lstStyle/>
          <a:p>
            <a:pPr algn="ctr" defTabSz="1219200">
              <a:lnSpc>
                <a:spcPct val="125000"/>
              </a:lnSpc>
            </a:pPr>
            <a:r>
              <a:rPr lang="en-US" sz="1200" dirty="0" err="1">
                <a:solidFill>
                  <a:srgbClr val="FFFFFF"/>
                </a:solidFill>
                <a:latin typeface="义启简圆体" panose="02010601030101010101" pitchFamily="2" charset="-122"/>
                <a:ea typeface="义启简圆体" panose="02010601030101010101" pitchFamily="2" charset="-122"/>
              </a:rPr>
              <a:t>Lorem</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ipsum</a:t>
            </a:r>
            <a:r>
              <a:rPr lang="en-US" sz="1200" dirty="0">
                <a:solidFill>
                  <a:srgbClr val="FFFFFF"/>
                </a:solidFill>
                <a:latin typeface="义启简圆体" panose="02010601030101010101" pitchFamily="2" charset="-122"/>
                <a:ea typeface="义启简圆体" panose="02010601030101010101" pitchFamily="2" charset="-122"/>
              </a:rPr>
              <a:t> dolor sit </a:t>
            </a:r>
            <a:r>
              <a:rPr lang="en-US" sz="1200" dirty="0" err="1">
                <a:solidFill>
                  <a:srgbClr val="FFFFFF"/>
                </a:solidFill>
                <a:latin typeface="义启简圆体" panose="02010601030101010101" pitchFamily="2" charset="-122"/>
                <a:ea typeface="义启简圆体" panose="02010601030101010101" pitchFamily="2" charset="-122"/>
              </a:rPr>
              <a:t>amet</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consectetuer</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adipiscing</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elit</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sed</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diam</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nonummy</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nibh</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euismod</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tincidunt</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ut</a:t>
            </a:r>
            <a:r>
              <a:rPr lang="en-US" sz="1200" dirty="0">
                <a:solidFill>
                  <a:srgbClr val="FFFFFF"/>
                </a:solidFill>
                <a:latin typeface="义启简圆体" panose="02010601030101010101" pitchFamily="2" charset="-122"/>
                <a:ea typeface="义启简圆体" panose="02010601030101010101" pitchFamily="2" charset="-122"/>
              </a:rPr>
              <a:t> </a:t>
            </a:r>
            <a:r>
              <a:rPr lang="en-US" sz="1200" dirty="0" err="1">
                <a:solidFill>
                  <a:srgbClr val="FFFFFF"/>
                </a:solidFill>
                <a:latin typeface="义启简圆体" panose="02010601030101010101" pitchFamily="2" charset="-122"/>
                <a:ea typeface="义启简圆体" panose="02010601030101010101" pitchFamily="2" charset="-122"/>
              </a:rPr>
              <a:t>laoreet</a:t>
            </a:r>
            <a:endParaRPr lang="en-US" sz="1200" dirty="0">
              <a:solidFill>
                <a:srgbClr val="FFFFFF"/>
              </a:solidFill>
              <a:latin typeface="义启简圆体" panose="02010601030101010101" pitchFamily="2" charset="-122"/>
              <a:ea typeface="义启简圆体" panose="02010601030101010101" pitchFamily="2" charset="-122"/>
            </a:endParaRPr>
          </a:p>
        </p:txBody>
      </p:sp>
      <p:grpSp>
        <p:nvGrpSpPr>
          <p:cNvPr id="33" name="Group 8"/>
          <p:cNvGrpSpPr/>
          <p:nvPr/>
        </p:nvGrpSpPr>
        <p:grpSpPr>
          <a:xfrm>
            <a:off x="9014184" y="3224590"/>
            <a:ext cx="1806963" cy="684605"/>
            <a:chOff x="6760638" y="2601850"/>
            <a:chExt cx="1355222" cy="513453"/>
          </a:xfrm>
        </p:grpSpPr>
        <p:sp>
          <p:nvSpPr>
            <p:cNvPr id="34" name="Rectangle 64"/>
            <p:cNvSpPr/>
            <p:nvPr/>
          </p:nvSpPr>
          <p:spPr>
            <a:xfrm>
              <a:off x="6760638" y="2601850"/>
              <a:ext cx="1355222" cy="389578"/>
            </a:xfrm>
            <a:prstGeom prst="rect">
              <a:avLst/>
            </a:prstGeom>
          </p:spPr>
          <p:txBody>
            <a:bodyPr wrap="square" anchor="ctr">
              <a:spAutoFit/>
            </a:bodyPr>
            <a:lstStyle/>
            <a:p>
              <a:pPr algn="ctr" defTabSz="1219200">
                <a:lnSpc>
                  <a:spcPct val="120000"/>
                </a:lnSpc>
              </a:pPr>
              <a:r>
                <a:rPr lang="en-US" sz="2665" b="1" dirty="0">
                  <a:solidFill>
                    <a:srgbClr val="FFFFFF"/>
                  </a:solidFill>
                  <a:latin typeface="义启简圆体" panose="02010601030101010101" pitchFamily="2" charset="-122"/>
                  <a:ea typeface="义启简圆体" panose="02010601030101010101" pitchFamily="2" charset="-122"/>
                </a:rPr>
                <a:t>￥65.60</a:t>
              </a:r>
              <a:endParaRPr lang="en-US" sz="2665" b="1" dirty="0">
                <a:solidFill>
                  <a:srgbClr val="FFFFFF"/>
                </a:solidFill>
                <a:latin typeface="义启简圆体" panose="02010601030101010101" pitchFamily="2" charset="-122"/>
                <a:ea typeface="义启简圆体" panose="02010601030101010101" pitchFamily="2" charset="-122"/>
              </a:endParaRPr>
            </a:p>
          </p:txBody>
        </p:sp>
        <p:sp>
          <p:nvSpPr>
            <p:cNvPr id="35" name="Rectangle 65"/>
            <p:cNvSpPr/>
            <p:nvPr/>
          </p:nvSpPr>
          <p:spPr>
            <a:xfrm>
              <a:off x="6786175" y="2896734"/>
              <a:ext cx="1304149" cy="218569"/>
            </a:xfrm>
            <a:prstGeom prst="rect">
              <a:avLst/>
            </a:prstGeom>
          </p:spPr>
          <p:txBody>
            <a:bodyPr wrap="square">
              <a:spAutoFit/>
            </a:bodyPr>
            <a:lstStyle/>
            <a:p>
              <a:pPr algn="ctr" defTabSz="1219200">
                <a:lnSpc>
                  <a:spcPct val="125000"/>
                </a:lnSpc>
              </a:pPr>
              <a:r>
                <a:rPr lang="en-US" sz="1200" dirty="0">
                  <a:solidFill>
                    <a:srgbClr val="FFFFFF"/>
                  </a:solidFill>
                  <a:latin typeface="义启简圆体" panose="02010601030101010101" pitchFamily="2" charset="-122"/>
                  <a:ea typeface="义启简圆体" panose="02010601030101010101" pitchFamily="2" charset="-122"/>
                </a:rPr>
                <a:t>Per month</a:t>
              </a:r>
              <a:endParaRPr lang="en-US" sz="1200" dirty="0">
                <a:solidFill>
                  <a:srgbClr val="FFFFFF"/>
                </a:solidFill>
                <a:latin typeface="义启简圆体" panose="02010601030101010101" pitchFamily="2" charset="-122"/>
                <a:ea typeface="义启简圆体" panose="02010601030101010101" pitchFamily="2" charset="-122"/>
              </a:endParaRPr>
            </a:p>
          </p:txBody>
        </p:sp>
      </p:grpSp>
      <p:sp>
        <p:nvSpPr>
          <p:cNvPr id="36" name="Rectangle 66"/>
          <p:cNvSpPr/>
          <p:nvPr/>
        </p:nvSpPr>
        <p:spPr>
          <a:xfrm>
            <a:off x="6747273" y="2195742"/>
            <a:ext cx="1738865" cy="402098"/>
          </a:xfrm>
          <a:prstGeom prst="rect">
            <a:avLst/>
          </a:prstGeom>
        </p:spPr>
        <p:txBody>
          <a:bodyPr wrap="square">
            <a:spAutoFit/>
          </a:bodyPr>
          <a:lstStyle/>
          <a:p>
            <a:pPr defTabSz="1219200">
              <a:lnSpc>
                <a:spcPct val="125000"/>
              </a:lnSpc>
            </a:pPr>
            <a:r>
              <a:rPr lang="en-US" sz="1865" dirty="0">
                <a:solidFill>
                  <a:srgbClr val="008778"/>
                </a:solidFill>
                <a:latin typeface="义启简圆体" panose="02010601030101010101" pitchFamily="2" charset="-122"/>
                <a:ea typeface="义启简圆体" panose="02010601030101010101" pitchFamily="2" charset="-122"/>
              </a:rPr>
              <a:t>Standard</a:t>
            </a:r>
            <a:endParaRPr lang="en-US" sz="1865" dirty="0">
              <a:solidFill>
                <a:srgbClr val="008778"/>
              </a:solidFill>
              <a:latin typeface="义启简圆体" panose="02010601030101010101" pitchFamily="2" charset="-122"/>
              <a:ea typeface="义启简圆体" panose="02010601030101010101" pitchFamily="2" charset="-122"/>
            </a:endParaRPr>
          </a:p>
        </p:txBody>
      </p:sp>
      <p:sp>
        <p:nvSpPr>
          <p:cNvPr id="37" name="Rounded Rectangle 68"/>
          <p:cNvSpPr/>
          <p:nvPr/>
        </p:nvSpPr>
        <p:spPr>
          <a:xfrm>
            <a:off x="6420558" y="2066851"/>
            <a:ext cx="2110269" cy="3454400"/>
          </a:xfrm>
          <a:prstGeom prst="roundRect">
            <a:avLst>
              <a:gd name="adj" fmla="val 7402"/>
            </a:avLst>
          </a:prstGeom>
          <a:no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grpSp>
        <p:nvGrpSpPr>
          <p:cNvPr id="38" name="Group 7"/>
          <p:cNvGrpSpPr/>
          <p:nvPr/>
        </p:nvGrpSpPr>
        <p:grpSpPr>
          <a:xfrm>
            <a:off x="6562239" y="2855373"/>
            <a:ext cx="1968812" cy="2400658"/>
            <a:chOff x="4921679" y="2324940"/>
            <a:chExt cx="1476609" cy="1800493"/>
          </a:xfrm>
        </p:grpSpPr>
        <p:sp>
          <p:nvSpPr>
            <p:cNvPr id="39" name="Rectangle 67"/>
            <p:cNvSpPr/>
            <p:nvPr/>
          </p:nvSpPr>
          <p:spPr>
            <a:xfrm>
              <a:off x="5060454" y="2324940"/>
              <a:ext cx="1337834" cy="1800493"/>
            </a:xfrm>
            <a:prstGeom prst="rect">
              <a:avLst/>
            </a:prstGeom>
          </p:spPr>
          <p:txBody>
            <a:bodyPr wrap="square">
              <a:spAutoFit/>
            </a:bodyPr>
            <a:lstStyle/>
            <a:p>
              <a:pPr defTabSz="1219200">
                <a:lnSpc>
                  <a:spcPct val="125000"/>
                </a:lnSpc>
              </a:pPr>
              <a:r>
                <a:rPr lang="en-US" sz="1200" dirty="0" err="1">
                  <a:solidFill>
                    <a:srgbClr val="000000"/>
                  </a:solidFill>
                  <a:latin typeface="义启简圆体" panose="02010601030101010101" pitchFamily="2" charset="-122"/>
                  <a:ea typeface="义启简圆体" panose="02010601030101010101" pitchFamily="2" charset="-122"/>
                </a:rPr>
                <a:t>Lorem</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ipsum</a:t>
              </a:r>
              <a:r>
                <a:rPr lang="en-US" sz="1200" dirty="0">
                  <a:solidFill>
                    <a:srgbClr val="000000"/>
                  </a:solidFill>
                  <a:latin typeface="义启简圆体" panose="02010601030101010101" pitchFamily="2" charset="-122"/>
                  <a:ea typeface="义启简圆体" panose="02010601030101010101" pitchFamily="2" charset="-122"/>
                </a:rPr>
                <a:t> dolor sit </a:t>
              </a:r>
              <a:r>
                <a:rPr lang="en-US" sz="1200" dirty="0" err="1">
                  <a:solidFill>
                    <a:srgbClr val="000000"/>
                  </a:solidFill>
                  <a:latin typeface="义启简圆体" panose="02010601030101010101" pitchFamily="2" charset="-122"/>
                  <a:ea typeface="义启简圆体" panose="02010601030101010101" pitchFamily="2" charset="-122"/>
                </a:rPr>
                <a:t>amet</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consectetuer</a:t>
              </a:r>
              <a:r>
                <a:rPr lang="en-US" sz="1200" dirty="0">
                  <a:solidFill>
                    <a:srgbClr val="000000"/>
                  </a:solidFill>
                  <a:latin typeface="义启简圆体" panose="02010601030101010101" pitchFamily="2" charset="-122"/>
                  <a:ea typeface="义启简圆体" panose="02010601030101010101" pitchFamily="2" charset="-122"/>
                </a:rPr>
                <a:t> </a:t>
              </a: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r>
                <a:rPr lang="en-US" sz="1200" dirty="0" err="1">
                  <a:solidFill>
                    <a:srgbClr val="000000"/>
                  </a:solidFill>
                  <a:latin typeface="义启简圆体" panose="02010601030101010101" pitchFamily="2" charset="-122"/>
                  <a:ea typeface="义启简圆体" panose="02010601030101010101" pitchFamily="2" charset="-122"/>
                </a:rPr>
                <a:t>adipiscing</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elit</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sed</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diam</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nonummy</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nibh</a:t>
              </a:r>
              <a:r>
                <a:rPr lang="en-US" sz="1200" dirty="0">
                  <a:solidFill>
                    <a:srgbClr val="000000"/>
                  </a:solidFill>
                  <a:latin typeface="义启简圆体" panose="02010601030101010101" pitchFamily="2" charset="-122"/>
                  <a:ea typeface="义启简圆体" panose="02010601030101010101" pitchFamily="2" charset="-122"/>
                </a:rPr>
                <a:t> </a:t>
              </a: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r>
                <a:rPr lang="en-US" sz="1200" dirty="0" err="1">
                  <a:solidFill>
                    <a:srgbClr val="000000"/>
                  </a:solidFill>
                  <a:latin typeface="义启简圆体" panose="02010601030101010101" pitchFamily="2" charset="-122"/>
                  <a:ea typeface="义启简圆体" panose="02010601030101010101" pitchFamily="2" charset="-122"/>
                </a:rPr>
                <a:t>euismod</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tincidunt</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ut</a:t>
              </a:r>
              <a:r>
                <a:rPr lang="en-US" sz="1200" dirty="0">
                  <a:solidFill>
                    <a:srgbClr val="000000"/>
                  </a:solidFill>
                  <a:latin typeface="义启简圆体" panose="02010601030101010101" pitchFamily="2" charset="-122"/>
                  <a:ea typeface="义启简圆体" panose="02010601030101010101" pitchFamily="2" charset="-122"/>
                </a:rPr>
                <a:t> </a:t>
              </a: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endParaRPr lang="en-US"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r>
                <a:rPr lang="en-US" sz="1200" dirty="0" err="1">
                  <a:solidFill>
                    <a:srgbClr val="000000"/>
                  </a:solidFill>
                  <a:latin typeface="义启简圆体" panose="02010601030101010101" pitchFamily="2" charset="-122"/>
                  <a:ea typeface="义启简圆体" panose="02010601030101010101" pitchFamily="2" charset="-122"/>
                </a:rPr>
                <a:t>laoreet</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dolore</a:t>
              </a:r>
              <a:r>
                <a:rPr lang="en-US" sz="1200" dirty="0">
                  <a:solidFill>
                    <a:srgbClr val="000000"/>
                  </a:solidFill>
                  <a:latin typeface="义启简圆体" panose="02010601030101010101" pitchFamily="2" charset="-122"/>
                  <a:ea typeface="义启简圆体" panose="02010601030101010101" pitchFamily="2" charset="-122"/>
                </a:rPr>
                <a:t> magna </a:t>
              </a:r>
              <a:r>
                <a:rPr lang="en-US" sz="1200" dirty="0" err="1">
                  <a:solidFill>
                    <a:srgbClr val="000000"/>
                  </a:solidFill>
                  <a:latin typeface="义启简圆体" panose="02010601030101010101" pitchFamily="2" charset="-122"/>
                  <a:ea typeface="义启简圆体" panose="02010601030101010101" pitchFamily="2" charset="-122"/>
                </a:rPr>
                <a:t>aliquam</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erat</a:t>
              </a:r>
              <a:r>
                <a:rPr lang="en-US" sz="1200" dirty="0">
                  <a:solidFill>
                    <a:srgbClr val="000000"/>
                  </a:solidFill>
                  <a:latin typeface="义启简圆体" panose="02010601030101010101" pitchFamily="2" charset="-122"/>
                  <a:ea typeface="义启简圆体" panose="02010601030101010101" pitchFamily="2" charset="-122"/>
                </a:rPr>
                <a:t> </a:t>
              </a:r>
              <a:r>
                <a:rPr lang="en-US" sz="1200" dirty="0" err="1">
                  <a:solidFill>
                    <a:srgbClr val="000000"/>
                  </a:solidFill>
                  <a:latin typeface="义启简圆体" panose="02010601030101010101" pitchFamily="2" charset="-122"/>
                  <a:ea typeface="义启简圆体" panose="02010601030101010101" pitchFamily="2" charset="-122"/>
                </a:rPr>
                <a:t>volutpat</a:t>
              </a:r>
              <a:r>
                <a:rPr lang="en-US" sz="1200" dirty="0">
                  <a:solidFill>
                    <a:srgbClr val="000000"/>
                  </a:solidFill>
                  <a:latin typeface="义启简圆体" panose="02010601030101010101" pitchFamily="2" charset="-122"/>
                  <a:ea typeface="义启简圆体" panose="02010601030101010101" pitchFamily="2" charset="-122"/>
                </a:rPr>
                <a:t>. </a:t>
              </a:r>
              <a:endParaRPr lang="en-US" sz="1200" dirty="0">
                <a:solidFill>
                  <a:srgbClr val="000000"/>
                </a:solidFill>
                <a:latin typeface="义启简圆体" panose="02010601030101010101" pitchFamily="2" charset="-122"/>
                <a:ea typeface="义启简圆体" panose="02010601030101010101" pitchFamily="2" charset="-122"/>
              </a:endParaRPr>
            </a:p>
          </p:txBody>
        </p:sp>
        <p:grpSp>
          <p:nvGrpSpPr>
            <p:cNvPr id="40" name="Group 69"/>
            <p:cNvGrpSpPr/>
            <p:nvPr/>
          </p:nvGrpSpPr>
          <p:grpSpPr>
            <a:xfrm>
              <a:off x="4921679" y="2414671"/>
              <a:ext cx="129038" cy="129038"/>
              <a:chOff x="4944127" y="3237145"/>
              <a:chExt cx="129038" cy="129038"/>
            </a:xfrm>
          </p:grpSpPr>
          <p:sp>
            <p:nvSpPr>
              <p:cNvPr id="50" name="Oval 70"/>
              <p:cNvSpPr/>
              <p:nvPr/>
            </p:nvSpPr>
            <p:spPr>
              <a:xfrm>
                <a:off x="4944127" y="3237145"/>
                <a:ext cx="129038" cy="129038"/>
              </a:xfrm>
              <a:prstGeom prst="ellipse">
                <a:avLst/>
              </a:prstGeom>
              <a:solidFill>
                <a:srgbClr val="1D6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51" name="Freeform 6"/>
              <p:cNvSpPr/>
              <p:nvPr/>
            </p:nvSpPr>
            <p:spPr bwMode="auto">
              <a:xfrm>
                <a:off x="4958670" y="3276781"/>
                <a:ext cx="87661" cy="56833"/>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chemeClr val="accent2"/>
              </a:solidFill>
              <a:ln>
                <a:noFill/>
              </a:ln>
            </p:spPr>
            <p:txBody>
              <a:bodyPr vert="horz" wrap="square" lIns="121920" tIns="60960" rIns="121920" bIns="60960" numCol="1" anchor="t" anchorCtr="0" compatLnSpc="1"/>
              <a:lstStyle/>
              <a:p>
                <a:pPr defTabSz="1219200"/>
                <a:endParaRPr lang="en-US" sz="2400" dirty="0">
                  <a:solidFill>
                    <a:srgbClr val="003229"/>
                  </a:solidFill>
                  <a:latin typeface="义启简圆体" panose="02010601030101010101" pitchFamily="2" charset="-122"/>
                  <a:ea typeface="义启简圆体" panose="02010601030101010101" pitchFamily="2" charset="-122"/>
                </a:endParaRPr>
              </a:p>
            </p:txBody>
          </p:sp>
        </p:grpSp>
        <p:grpSp>
          <p:nvGrpSpPr>
            <p:cNvPr id="41" name="Group 72"/>
            <p:cNvGrpSpPr/>
            <p:nvPr/>
          </p:nvGrpSpPr>
          <p:grpSpPr>
            <a:xfrm>
              <a:off x="4921679" y="2928002"/>
              <a:ext cx="129038" cy="129038"/>
              <a:chOff x="4944127" y="3237145"/>
              <a:chExt cx="129038" cy="129038"/>
            </a:xfrm>
          </p:grpSpPr>
          <p:sp>
            <p:nvSpPr>
              <p:cNvPr id="48" name="Oval 73"/>
              <p:cNvSpPr/>
              <p:nvPr/>
            </p:nvSpPr>
            <p:spPr>
              <a:xfrm>
                <a:off x="4944127" y="3237145"/>
                <a:ext cx="129038" cy="129038"/>
              </a:xfrm>
              <a:prstGeom prst="ellipse">
                <a:avLst/>
              </a:prstGeom>
              <a:solidFill>
                <a:srgbClr val="1D6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49" name="Freeform 6"/>
              <p:cNvSpPr/>
              <p:nvPr/>
            </p:nvSpPr>
            <p:spPr bwMode="auto">
              <a:xfrm>
                <a:off x="4958670" y="3276781"/>
                <a:ext cx="87661" cy="56833"/>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rgbClr val="1D635F"/>
              </a:solidFill>
              <a:ln>
                <a:noFill/>
              </a:ln>
            </p:spPr>
            <p:txBody>
              <a:bodyPr vert="horz" wrap="square" lIns="121920" tIns="60960" rIns="121920" bIns="60960" numCol="1" anchor="t" anchorCtr="0" compatLnSpc="1"/>
              <a:lstStyle/>
              <a:p>
                <a:pPr defTabSz="1219200"/>
                <a:endParaRPr lang="en-US" sz="2400" dirty="0">
                  <a:solidFill>
                    <a:srgbClr val="003229"/>
                  </a:solidFill>
                  <a:latin typeface="义启简圆体" panose="02010601030101010101" pitchFamily="2" charset="-122"/>
                  <a:ea typeface="义启简圆体" panose="02010601030101010101" pitchFamily="2" charset="-122"/>
                </a:endParaRPr>
              </a:p>
            </p:txBody>
          </p:sp>
        </p:grpSp>
        <p:grpSp>
          <p:nvGrpSpPr>
            <p:cNvPr id="42" name="Group 75"/>
            <p:cNvGrpSpPr/>
            <p:nvPr/>
          </p:nvGrpSpPr>
          <p:grpSpPr>
            <a:xfrm>
              <a:off x="4921679" y="3439795"/>
              <a:ext cx="129038" cy="129038"/>
              <a:chOff x="4944127" y="3237145"/>
              <a:chExt cx="129038" cy="129038"/>
            </a:xfrm>
          </p:grpSpPr>
          <p:sp>
            <p:nvSpPr>
              <p:cNvPr id="46" name="Oval 76"/>
              <p:cNvSpPr/>
              <p:nvPr/>
            </p:nvSpPr>
            <p:spPr>
              <a:xfrm>
                <a:off x="4944127" y="3237145"/>
                <a:ext cx="129038" cy="129038"/>
              </a:xfrm>
              <a:prstGeom prst="ellipse">
                <a:avLst/>
              </a:prstGeom>
              <a:solidFill>
                <a:srgbClr val="1D6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47" name="Freeform 6"/>
              <p:cNvSpPr/>
              <p:nvPr/>
            </p:nvSpPr>
            <p:spPr bwMode="auto">
              <a:xfrm>
                <a:off x="4958670" y="3276781"/>
                <a:ext cx="87661" cy="56833"/>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chemeClr val="accent2"/>
              </a:solidFill>
              <a:ln>
                <a:noFill/>
              </a:ln>
            </p:spPr>
            <p:txBody>
              <a:bodyPr vert="horz" wrap="square" lIns="121920" tIns="60960" rIns="121920" bIns="60960" numCol="1" anchor="t" anchorCtr="0" compatLnSpc="1"/>
              <a:lstStyle/>
              <a:p>
                <a:pPr defTabSz="1219200"/>
                <a:endParaRPr lang="en-US" sz="2400" dirty="0">
                  <a:solidFill>
                    <a:srgbClr val="003229"/>
                  </a:solidFill>
                  <a:latin typeface="义启简圆体" panose="02010601030101010101" pitchFamily="2" charset="-122"/>
                  <a:ea typeface="义启简圆体" panose="02010601030101010101" pitchFamily="2" charset="-122"/>
                </a:endParaRPr>
              </a:p>
            </p:txBody>
          </p:sp>
        </p:grpSp>
        <p:grpSp>
          <p:nvGrpSpPr>
            <p:cNvPr id="43" name="Group 78"/>
            <p:cNvGrpSpPr/>
            <p:nvPr/>
          </p:nvGrpSpPr>
          <p:grpSpPr>
            <a:xfrm>
              <a:off x="4921679" y="3789045"/>
              <a:ext cx="129038" cy="129038"/>
              <a:chOff x="4944127" y="3237145"/>
              <a:chExt cx="129038" cy="129038"/>
            </a:xfrm>
          </p:grpSpPr>
          <p:sp>
            <p:nvSpPr>
              <p:cNvPr id="44" name="Oval 79"/>
              <p:cNvSpPr/>
              <p:nvPr/>
            </p:nvSpPr>
            <p:spPr>
              <a:xfrm>
                <a:off x="4944127" y="3237145"/>
                <a:ext cx="129038" cy="129038"/>
              </a:xfrm>
              <a:prstGeom prst="ellipse">
                <a:avLst/>
              </a:prstGeom>
              <a:solidFill>
                <a:srgbClr val="1D6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45" name="Freeform 6"/>
              <p:cNvSpPr/>
              <p:nvPr/>
            </p:nvSpPr>
            <p:spPr bwMode="auto">
              <a:xfrm>
                <a:off x="4958670" y="3276781"/>
                <a:ext cx="87661" cy="56833"/>
              </a:xfrm>
              <a:custGeom>
                <a:avLst/>
                <a:gdLst>
                  <a:gd name="T0" fmla="*/ 49 w 177"/>
                  <a:gd name="T1" fmla="*/ 114 h 115"/>
                  <a:gd name="T2" fmla="*/ 40 w 177"/>
                  <a:gd name="T3" fmla="*/ 108 h 115"/>
                  <a:gd name="T4" fmla="*/ 40 w 177"/>
                  <a:gd name="T5" fmla="*/ 108 h 115"/>
                  <a:gd name="T6" fmla="*/ 5 w 177"/>
                  <a:gd name="T7" fmla="*/ 59 h 115"/>
                  <a:gd name="T8" fmla="*/ 5 w 177"/>
                  <a:gd name="T9" fmla="*/ 59 h 115"/>
                  <a:gd name="T10" fmla="*/ 9 w 177"/>
                  <a:gd name="T11" fmla="*/ 38 h 115"/>
                  <a:gd name="T12" fmla="*/ 9 w 177"/>
                  <a:gd name="T13" fmla="*/ 38 h 115"/>
                  <a:gd name="T14" fmla="*/ 29 w 177"/>
                  <a:gd name="T15" fmla="*/ 42 h 115"/>
                  <a:gd name="T16" fmla="*/ 29 w 177"/>
                  <a:gd name="T17" fmla="*/ 42 h 115"/>
                  <a:gd name="T18" fmla="*/ 55 w 177"/>
                  <a:gd name="T19" fmla="*/ 79 h 115"/>
                  <a:gd name="T20" fmla="*/ 151 w 177"/>
                  <a:gd name="T21" fmla="*/ 5 h 115"/>
                  <a:gd name="T22" fmla="*/ 172 w 177"/>
                  <a:gd name="T23" fmla="*/ 7 h 115"/>
                  <a:gd name="T24" fmla="*/ 172 w 177"/>
                  <a:gd name="T25" fmla="*/ 7 h 115"/>
                  <a:gd name="T26" fmla="*/ 170 w 177"/>
                  <a:gd name="T27" fmla="*/ 28 h 115"/>
                  <a:gd name="T28" fmla="*/ 170 w 177"/>
                  <a:gd name="T29" fmla="*/ 28 h 115"/>
                  <a:gd name="T30" fmla="*/ 61 w 177"/>
                  <a:gd name="T31" fmla="*/ 111 h 115"/>
                  <a:gd name="T32" fmla="*/ 52 w 177"/>
                  <a:gd name="T33" fmla="*/ 115 h 115"/>
                  <a:gd name="T34" fmla="*/ 52 w 177"/>
                  <a:gd name="T35" fmla="*/ 115 h 115"/>
                  <a:gd name="T36" fmla="*/ 49 w 177"/>
                  <a:gd name="T3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5">
                    <a:moveTo>
                      <a:pt x="49" y="114"/>
                    </a:moveTo>
                    <a:cubicBezTo>
                      <a:pt x="46" y="114"/>
                      <a:pt x="42" y="112"/>
                      <a:pt x="40" y="108"/>
                    </a:cubicBezTo>
                    <a:cubicBezTo>
                      <a:pt x="40" y="108"/>
                      <a:pt x="40" y="108"/>
                      <a:pt x="40" y="108"/>
                    </a:cubicBezTo>
                    <a:cubicBezTo>
                      <a:pt x="5" y="59"/>
                      <a:pt x="5" y="59"/>
                      <a:pt x="5" y="59"/>
                    </a:cubicBezTo>
                    <a:cubicBezTo>
                      <a:pt x="5" y="59"/>
                      <a:pt x="5" y="59"/>
                      <a:pt x="5" y="59"/>
                    </a:cubicBezTo>
                    <a:cubicBezTo>
                      <a:pt x="0" y="52"/>
                      <a:pt x="2" y="43"/>
                      <a:pt x="9" y="38"/>
                    </a:cubicBezTo>
                    <a:cubicBezTo>
                      <a:pt x="9" y="38"/>
                      <a:pt x="9" y="38"/>
                      <a:pt x="9" y="38"/>
                    </a:cubicBezTo>
                    <a:cubicBezTo>
                      <a:pt x="15" y="33"/>
                      <a:pt x="25" y="35"/>
                      <a:pt x="29" y="42"/>
                    </a:cubicBezTo>
                    <a:cubicBezTo>
                      <a:pt x="29" y="42"/>
                      <a:pt x="29" y="42"/>
                      <a:pt x="29" y="42"/>
                    </a:cubicBezTo>
                    <a:cubicBezTo>
                      <a:pt x="55" y="79"/>
                      <a:pt x="55" y="79"/>
                      <a:pt x="55" y="79"/>
                    </a:cubicBezTo>
                    <a:cubicBezTo>
                      <a:pt x="151" y="5"/>
                      <a:pt x="151" y="5"/>
                      <a:pt x="151" y="5"/>
                    </a:cubicBezTo>
                    <a:cubicBezTo>
                      <a:pt x="158" y="0"/>
                      <a:pt x="167" y="1"/>
                      <a:pt x="172" y="7"/>
                    </a:cubicBezTo>
                    <a:cubicBezTo>
                      <a:pt x="172" y="7"/>
                      <a:pt x="172" y="7"/>
                      <a:pt x="172" y="7"/>
                    </a:cubicBezTo>
                    <a:cubicBezTo>
                      <a:pt x="177" y="14"/>
                      <a:pt x="176" y="23"/>
                      <a:pt x="170" y="28"/>
                    </a:cubicBezTo>
                    <a:cubicBezTo>
                      <a:pt x="170" y="28"/>
                      <a:pt x="170" y="28"/>
                      <a:pt x="170" y="28"/>
                    </a:cubicBezTo>
                    <a:cubicBezTo>
                      <a:pt x="61" y="111"/>
                      <a:pt x="61" y="111"/>
                      <a:pt x="61" y="111"/>
                    </a:cubicBezTo>
                    <a:cubicBezTo>
                      <a:pt x="58" y="113"/>
                      <a:pt x="55" y="115"/>
                      <a:pt x="52" y="115"/>
                    </a:cubicBezTo>
                    <a:cubicBezTo>
                      <a:pt x="52" y="115"/>
                      <a:pt x="52" y="115"/>
                      <a:pt x="52" y="115"/>
                    </a:cubicBezTo>
                    <a:cubicBezTo>
                      <a:pt x="51" y="115"/>
                      <a:pt x="50" y="114"/>
                      <a:pt x="49" y="114"/>
                    </a:cubicBezTo>
                    <a:close/>
                  </a:path>
                </a:pathLst>
              </a:custGeom>
              <a:solidFill>
                <a:schemeClr val="accent2"/>
              </a:solidFill>
              <a:ln>
                <a:noFill/>
              </a:ln>
            </p:spPr>
            <p:txBody>
              <a:bodyPr vert="horz" wrap="square" lIns="121920" tIns="60960" rIns="121920" bIns="60960" numCol="1" anchor="t" anchorCtr="0" compatLnSpc="1"/>
              <a:lstStyle/>
              <a:p>
                <a:pPr defTabSz="1219200"/>
                <a:endParaRPr lang="en-US" sz="2400" dirty="0">
                  <a:solidFill>
                    <a:srgbClr val="003229"/>
                  </a:solidFill>
                  <a:latin typeface="义启简圆体" panose="02010601030101010101" pitchFamily="2" charset="-122"/>
                  <a:ea typeface="义启简圆体" panose="02010601030101010101" pitchFamily="2" charset="-122"/>
                </a:endParaRPr>
              </a:p>
            </p:txBody>
          </p:sp>
        </p:grpSp>
      </p:grpSp>
      <p:grpSp>
        <p:nvGrpSpPr>
          <p:cNvPr id="52" name="Group 81"/>
          <p:cNvGrpSpPr/>
          <p:nvPr/>
        </p:nvGrpSpPr>
        <p:grpSpPr>
          <a:xfrm>
            <a:off x="8754158" y="2259106"/>
            <a:ext cx="241685" cy="241685"/>
            <a:chOff x="2749258" y="1858709"/>
            <a:chExt cx="219329" cy="219329"/>
          </a:xfrm>
        </p:grpSpPr>
        <p:sp>
          <p:nvSpPr>
            <p:cNvPr id="53" name="Oval 82"/>
            <p:cNvSpPr/>
            <p:nvPr/>
          </p:nvSpPr>
          <p:spPr>
            <a:xfrm>
              <a:off x="2749258" y="1858709"/>
              <a:ext cx="219329" cy="219329"/>
            </a:xfrm>
            <a:prstGeom prst="ellipse">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grpSp>
          <p:nvGrpSpPr>
            <p:cNvPr id="54" name="Group 83"/>
            <p:cNvGrpSpPr/>
            <p:nvPr/>
          </p:nvGrpSpPr>
          <p:grpSpPr>
            <a:xfrm>
              <a:off x="2818022" y="1913896"/>
              <a:ext cx="70838" cy="118458"/>
              <a:chOff x="903030" y="1887261"/>
              <a:chExt cx="151849" cy="190777"/>
            </a:xfrm>
            <a:solidFill>
              <a:schemeClr val="bg2"/>
            </a:solidFill>
          </p:grpSpPr>
          <p:sp>
            <p:nvSpPr>
              <p:cNvPr id="55" name="Rectangle 84"/>
              <p:cNvSpPr/>
              <p:nvPr/>
            </p:nvSpPr>
            <p:spPr>
              <a:xfrm>
                <a:off x="903030" y="1887261"/>
                <a:ext cx="45719" cy="190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56" name="Rectangle 85"/>
              <p:cNvSpPr/>
              <p:nvPr/>
            </p:nvSpPr>
            <p:spPr>
              <a:xfrm>
                <a:off x="1009160" y="1887261"/>
                <a:ext cx="45719" cy="1907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grpSp>
      </p:grpSp>
      <p:grpSp>
        <p:nvGrpSpPr>
          <p:cNvPr id="57" name="Group 86"/>
          <p:cNvGrpSpPr/>
          <p:nvPr/>
        </p:nvGrpSpPr>
        <p:grpSpPr>
          <a:xfrm>
            <a:off x="6295176" y="2259106"/>
            <a:ext cx="241685" cy="241685"/>
            <a:chOff x="844062" y="1858709"/>
            <a:chExt cx="219329" cy="219329"/>
          </a:xfrm>
        </p:grpSpPr>
        <p:sp>
          <p:nvSpPr>
            <p:cNvPr id="58" name="Oval 87"/>
            <p:cNvSpPr/>
            <p:nvPr/>
          </p:nvSpPr>
          <p:spPr>
            <a:xfrm>
              <a:off x="844062" y="1858709"/>
              <a:ext cx="219329" cy="2193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59" name="Isosceles Triangle 88"/>
            <p:cNvSpPr/>
            <p:nvPr/>
          </p:nvSpPr>
          <p:spPr>
            <a:xfrm rot="5400000">
              <a:off x="907090" y="1914223"/>
              <a:ext cx="106913" cy="11152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grpSp>
      <p:sp>
        <p:nvSpPr>
          <p:cNvPr id="60" name="Freeform 6"/>
          <p:cNvSpPr>
            <a:spLocks noEditPoints="1"/>
          </p:cNvSpPr>
          <p:nvPr/>
        </p:nvSpPr>
        <p:spPr bwMode="auto">
          <a:xfrm>
            <a:off x="9439057" y="2417594"/>
            <a:ext cx="822544" cy="652124"/>
          </a:xfrm>
          <a:custGeom>
            <a:avLst/>
            <a:gdLst>
              <a:gd name="T0" fmla="*/ 723 w 1419"/>
              <a:gd name="T1" fmla="*/ 1125 h 1125"/>
              <a:gd name="T2" fmla="*/ 862 w 1419"/>
              <a:gd name="T3" fmla="*/ 905 h 1125"/>
              <a:gd name="T4" fmla="*/ 715 w 1419"/>
              <a:gd name="T5" fmla="*/ 860 h 1125"/>
              <a:gd name="T6" fmla="*/ 723 w 1419"/>
              <a:gd name="T7" fmla="*/ 1125 h 1125"/>
              <a:gd name="T8" fmla="*/ 595 w 1419"/>
              <a:gd name="T9" fmla="*/ 752 h 1125"/>
              <a:gd name="T10" fmla="*/ 1157 w 1419"/>
              <a:gd name="T11" fmla="*/ 258 h 1125"/>
              <a:gd name="T12" fmla="*/ 725 w 1419"/>
              <a:gd name="T13" fmla="*/ 787 h 1125"/>
              <a:gd name="T14" fmla="*/ 1176 w 1419"/>
              <a:gd name="T15" fmla="*/ 929 h 1125"/>
              <a:gd name="T16" fmla="*/ 1400 w 1419"/>
              <a:gd name="T17" fmla="*/ 0 h 1125"/>
              <a:gd name="T18" fmla="*/ 186 w 1419"/>
              <a:gd name="T19" fmla="*/ 622 h 1125"/>
              <a:gd name="T20" fmla="*/ 595 w 1419"/>
              <a:gd name="T21" fmla="*/ 752 h 1125"/>
              <a:gd name="T22" fmla="*/ 116 w 1419"/>
              <a:gd name="T23" fmla="*/ 584 h 1125"/>
              <a:gd name="T24" fmla="*/ 1400 w 1419"/>
              <a:gd name="T25" fmla="*/ 0 h 1125"/>
              <a:gd name="T26" fmla="*/ 0 w 1419"/>
              <a:gd name="T27" fmla="*/ 541 h 1125"/>
              <a:gd name="T28" fmla="*/ 116 w 1419"/>
              <a:gd name="T29" fmla="*/ 584 h 1125"/>
              <a:gd name="T30" fmla="*/ 1419 w 1419"/>
              <a:gd name="T31" fmla="*/ 1012 h 1125"/>
              <a:gd name="T32" fmla="*/ 1400 w 1419"/>
              <a:gd name="T33" fmla="*/ 0 h 1125"/>
              <a:gd name="T34" fmla="*/ 1273 w 1419"/>
              <a:gd name="T35" fmla="*/ 960 h 1125"/>
              <a:gd name="T36" fmla="*/ 1419 w 1419"/>
              <a:gd name="T37" fmla="*/ 1012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9" h="1125">
                <a:moveTo>
                  <a:pt x="723" y="1125"/>
                </a:moveTo>
                <a:lnTo>
                  <a:pt x="862" y="905"/>
                </a:lnTo>
                <a:lnTo>
                  <a:pt x="715" y="860"/>
                </a:lnTo>
                <a:lnTo>
                  <a:pt x="723" y="1125"/>
                </a:lnTo>
                <a:close/>
                <a:moveTo>
                  <a:pt x="595" y="752"/>
                </a:moveTo>
                <a:lnTo>
                  <a:pt x="1157" y="258"/>
                </a:lnTo>
                <a:lnTo>
                  <a:pt x="725" y="787"/>
                </a:lnTo>
                <a:lnTo>
                  <a:pt x="1176" y="929"/>
                </a:lnTo>
                <a:lnTo>
                  <a:pt x="1400" y="0"/>
                </a:lnTo>
                <a:lnTo>
                  <a:pt x="186" y="622"/>
                </a:lnTo>
                <a:lnTo>
                  <a:pt x="595" y="752"/>
                </a:lnTo>
                <a:close/>
                <a:moveTo>
                  <a:pt x="116" y="584"/>
                </a:moveTo>
                <a:lnTo>
                  <a:pt x="1400" y="0"/>
                </a:lnTo>
                <a:lnTo>
                  <a:pt x="0" y="541"/>
                </a:lnTo>
                <a:lnTo>
                  <a:pt x="116" y="584"/>
                </a:lnTo>
                <a:close/>
                <a:moveTo>
                  <a:pt x="1419" y="1012"/>
                </a:moveTo>
                <a:lnTo>
                  <a:pt x="1400" y="0"/>
                </a:lnTo>
                <a:lnTo>
                  <a:pt x="1273" y="960"/>
                </a:lnTo>
                <a:lnTo>
                  <a:pt x="1419" y="1012"/>
                </a:lnTo>
                <a:close/>
              </a:path>
            </a:pathLst>
          </a:custGeom>
          <a:solidFill>
            <a:schemeClr val="bg1"/>
          </a:solidFill>
          <a:ln>
            <a:noFill/>
          </a:ln>
        </p:spPr>
        <p:txBody>
          <a:bodyPr vert="horz" wrap="square" lIns="121920" tIns="60960" rIns="121920" bIns="60960" numCol="1" anchor="t" anchorCtr="0" compatLnSpc="1"/>
          <a:lstStyle/>
          <a:p>
            <a:pPr defTabSz="1219200"/>
            <a:endParaRPr lang="en-US" sz="2400" dirty="0">
              <a:solidFill>
                <a:srgbClr val="003229"/>
              </a:solidFill>
              <a:latin typeface="义启简圆体" panose="02010601030101010101" pitchFamily="2" charset="-122"/>
              <a:ea typeface="义启简圆体" panose="02010601030101010101" pitchFamily="2" charset="-122"/>
            </a:endParaRPr>
          </a:p>
        </p:txBody>
      </p:sp>
      <p:sp>
        <p:nvSpPr>
          <p:cNvPr id="61" name="Freeform 7"/>
          <p:cNvSpPr>
            <a:spLocks noEditPoints="1"/>
          </p:cNvSpPr>
          <p:nvPr/>
        </p:nvSpPr>
        <p:spPr bwMode="auto">
          <a:xfrm>
            <a:off x="4295761" y="2333329"/>
            <a:ext cx="812800" cy="754127"/>
          </a:xfrm>
          <a:custGeom>
            <a:avLst/>
            <a:gdLst>
              <a:gd name="T0" fmla="*/ 435 w 1196"/>
              <a:gd name="T1" fmla="*/ 998 h 1110"/>
              <a:gd name="T2" fmla="*/ 360 w 1196"/>
              <a:gd name="T3" fmla="*/ 890 h 1110"/>
              <a:gd name="T4" fmla="*/ 358 w 1196"/>
              <a:gd name="T5" fmla="*/ 811 h 1110"/>
              <a:gd name="T6" fmla="*/ 334 w 1196"/>
              <a:gd name="T7" fmla="*/ 811 h 1110"/>
              <a:gd name="T8" fmla="*/ 178 w 1196"/>
              <a:gd name="T9" fmla="*/ 797 h 1110"/>
              <a:gd name="T10" fmla="*/ 168 w 1196"/>
              <a:gd name="T11" fmla="*/ 795 h 1110"/>
              <a:gd name="T12" fmla="*/ 222 w 1196"/>
              <a:gd name="T13" fmla="*/ 1050 h 1110"/>
              <a:gd name="T14" fmla="*/ 303 w 1196"/>
              <a:gd name="T15" fmla="*/ 1110 h 1110"/>
              <a:gd name="T16" fmla="*/ 386 w 1196"/>
              <a:gd name="T17" fmla="*/ 1110 h 1110"/>
              <a:gd name="T18" fmla="*/ 435 w 1196"/>
              <a:gd name="T19" fmla="*/ 998 h 1110"/>
              <a:gd name="T20" fmla="*/ 996 w 1196"/>
              <a:gd name="T21" fmla="*/ 0 h 1110"/>
              <a:gd name="T22" fmla="*/ 996 w 1196"/>
              <a:gd name="T23" fmla="*/ 0 h 1110"/>
              <a:gd name="T24" fmla="*/ 996 w 1196"/>
              <a:gd name="T25" fmla="*/ 0 h 1110"/>
              <a:gd name="T26" fmla="*/ 996 w 1196"/>
              <a:gd name="T27" fmla="*/ 0 h 1110"/>
              <a:gd name="T28" fmla="*/ 853 w 1196"/>
              <a:gd name="T29" fmla="*/ 164 h 1110"/>
              <a:gd name="T30" fmla="*/ 489 w 1196"/>
              <a:gd name="T31" fmla="*/ 334 h 1110"/>
              <a:gd name="T32" fmla="*/ 0 w 1196"/>
              <a:gd name="T33" fmla="*/ 542 h 1110"/>
              <a:gd name="T34" fmla="*/ 0 w 1196"/>
              <a:gd name="T35" fmla="*/ 550 h 1110"/>
              <a:gd name="T36" fmla="*/ 489 w 1196"/>
              <a:gd name="T37" fmla="*/ 758 h 1110"/>
              <a:gd name="T38" fmla="*/ 853 w 1196"/>
              <a:gd name="T39" fmla="*/ 928 h 1110"/>
              <a:gd name="T40" fmla="*/ 996 w 1196"/>
              <a:gd name="T41" fmla="*/ 1092 h 1110"/>
              <a:gd name="T42" fmla="*/ 996 w 1196"/>
              <a:gd name="T43" fmla="*/ 1092 h 1110"/>
              <a:gd name="T44" fmla="*/ 996 w 1196"/>
              <a:gd name="T45" fmla="*/ 1092 h 1110"/>
              <a:gd name="T46" fmla="*/ 996 w 1196"/>
              <a:gd name="T47" fmla="*/ 1092 h 1110"/>
              <a:gd name="T48" fmla="*/ 1196 w 1196"/>
              <a:gd name="T49" fmla="*/ 546 h 1110"/>
              <a:gd name="T50" fmla="*/ 996 w 1196"/>
              <a:gd name="T51" fmla="*/ 0 h 1110"/>
              <a:gd name="T52" fmla="*/ 192 w 1196"/>
              <a:gd name="T53" fmla="*/ 669 h 1110"/>
              <a:gd name="T54" fmla="*/ 75 w 1196"/>
              <a:gd name="T55" fmla="*/ 546 h 1110"/>
              <a:gd name="T56" fmla="*/ 192 w 1196"/>
              <a:gd name="T57" fmla="*/ 424 h 1110"/>
              <a:gd name="T58" fmla="*/ 192 w 1196"/>
              <a:gd name="T59" fmla="*/ 669 h 1110"/>
              <a:gd name="T60" fmla="*/ 560 w 1196"/>
              <a:gd name="T61" fmla="*/ 682 h 1110"/>
              <a:gd name="T62" fmla="*/ 498 w 1196"/>
              <a:gd name="T63" fmla="*/ 677 h 1110"/>
              <a:gd name="T64" fmla="*/ 462 w 1196"/>
              <a:gd name="T65" fmla="*/ 678 h 1110"/>
              <a:gd name="T66" fmla="*/ 308 w 1196"/>
              <a:gd name="T67" fmla="*/ 687 h 1110"/>
              <a:gd name="T68" fmla="*/ 272 w 1196"/>
              <a:gd name="T69" fmla="*/ 686 h 1110"/>
              <a:gd name="T70" fmla="*/ 272 w 1196"/>
              <a:gd name="T71" fmla="*/ 600 h 1110"/>
              <a:gd name="T72" fmla="*/ 560 w 1196"/>
              <a:gd name="T73" fmla="*/ 600 h 1110"/>
              <a:gd name="T74" fmla="*/ 560 w 1196"/>
              <a:gd name="T75" fmla="*/ 682 h 1110"/>
              <a:gd name="T76" fmla="*/ 560 w 1196"/>
              <a:gd name="T77" fmla="*/ 534 h 1110"/>
              <a:gd name="T78" fmla="*/ 272 w 1196"/>
              <a:gd name="T79" fmla="*/ 534 h 1110"/>
              <a:gd name="T80" fmla="*/ 272 w 1196"/>
              <a:gd name="T81" fmla="*/ 406 h 1110"/>
              <a:gd name="T82" fmla="*/ 308 w 1196"/>
              <a:gd name="T83" fmla="*/ 405 h 1110"/>
              <a:gd name="T84" fmla="*/ 462 w 1196"/>
              <a:gd name="T85" fmla="*/ 414 h 1110"/>
              <a:gd name="T86" fmla="*/ 498 w 1196"/>
              <a:gd name="T87" fmla="*/ 415 h 1110"/>
              <a:gd name="T88" fmla="*/ 560 w 1196"/>
              <a:gd name="T89" fmla="*/ 410 h 1110"/>
              <a:gd name="T90" fmla="*/ 560 w 1196"/>
              <a:gd name="T91" fmla="*/ 534 h 1110"/>
              <a:gd name="T92" fmla="*/ 817 w 1196"/>
              <a:gd name="T93" fmla="*/ 793 h 1110"/>
              <a:gd name="T94" fmla="*/ 642 w 1196"/>
              <a:gd name="T95" fmla="*/ 698 h 1110"/>
              <a:gd name="T96" fmla="*/ 642 w 1196"/>
              <a:gd name="T97" fmla="*/ 394 h 1110"/>
              <a:gd name="T98" fmla="*/ 817 w 1196"/>
              <a:gd name="T99" fmla="*/ 299 h 1110"/>
              <a:gd name="T100" fmla="*/ 795 w 1196"/>
              <a:gd name="T101" fmla="*/ 546 h 1110"/>
              <a:gd name="T102" fmla="*/ 817 w 1196"/>
              <a:gd name="T103" fmla="*/ 793 h 1110"/>
              <a:gd name="T104" fmla="*/ 996 w 1196"/>
              <a:gd name="T105" fmla="*/ 947 h 1110"/>
              <a:gd name="T106" fmla="*/ 896 w 1196"/>
              <a:gd name="T107" fmla="*/ 650 h 1110"/>
              <a:gd name="T108" fmla="*/ 965 w 1196"/>
              <a:gd name="T109" fmla="*/ 650 h 1110"/>
              <a:gd name="T110" fmla="*/ 1066 w 1196"/>
              <a:gd name="T111" fmla="*/ 549 h 1110"/>
              <a:gd name="T112" fmla="*/ 1066 w 1196"/>
              <a:gd name="T113" fmla="*/ 543 h 1110"/>
              <a:gd name="T114" fmla="*/ 965 w 1196"/>
              <a:gd name="T115" fmla="*/ 442 h 1110"/>
              <a:gd name="T116" fmla="*/ 896 w 1196"/>
              <a:gd name="T117" fmla="*/ 442 h 1110"/>
              <a:gd name="T118" fmla="*/ 996 w 1196"/>
              <a:gd name="T119" fmla="*/ 145 h 1110"/>
              <a:gd name="T120" fmla="*/ 1099 w 1196"/>
              <a:gd name="T121" fmla="*/ 546 h 1110"/>
              <a:gd name="T122" fmla="*/ 996 w 1196"/>
              <a:gd name="T123" fmla="*/ 947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96" h="1110">
                <a:moveTo>
                  <a:pt x="435" y="998"/>
                </a:moveTo>
                <a:cubicBezTo>
                  <a:pt x="354" y="964"/>
                  <a:pt x="343" y="932"/>
                  <a:pt x="360" y="890"/>
                </a:cubicBezTo>
                <a:cubicBezTo>
                  <a:pt x="366" y="873"/>
                  <a:pt x="364" y="842"/>
                  <a:pt x="358" y="811"/>
                </a:cubicBezTo>
                <a:cubicBezTo>
                  <a:pt x="350" y="811"/>
                  <a:pt x="342" y="811"/>
                  <a:pt x="334" y="811"/>
                </a:cubicBezTo>
                <a:cubicBezTo>
                  <a:pt x="280" y="811"/>
                  <a:pt x="228" y="807"/>
                  <a:pt x="178" y="797"/>
                </a:cubicBezTo>
                <a:cubicBezTo>
                  <a:pt x="174" y="796"/>
                  <a:pt x="171" y="796"/>
                  <a:pt x="168" y="795"/>
                </a:cubicBezTo>
                <a:cubicBezTo>
                  <a:pt x="222" y="1050"/>
                  <a:pt x="222" y="1050"/>
                  <a:pt x="222" y="1050"/>
                </a:cubicBezTo>
                <a:cubicBezTo>
                  <a:pt x="222" y="1050"/>
                  <a:pt x="237" y="1110"/>
                  <a:pt x="303" y="1110"/>
                </a:cubicBezTo>
                <a:cubicBezTo>
                  <a:pt x="370" y="1110"/>
                  <a:pt x="340" y="1110"/>
                  <a:pt x="386" y="1110"/>
                </a:cubicBezTo>
                <a:cubicBezTo>
                  <a:pt x="432" y="1110"/>
                  <a:pt x="487" y="1020"/>
                  <a:pt x="435" y="998"/>
                </a:cubicBezTo>
                <a:close/>
                <a:moveTo>
                  <a:pt x="996" y="0"/>
                </a:moveTo>
                <a:cubicBezTo>
                  <a:pt x="996" y="0"/>
                  <a:pt x="996" y="0"/>
                  <a:pt x="996" y="0"/>
                </a:cubicBezTo>
                <a:cubicBezTo>
                  <a:pt x="996" y="0"/>
                  <a:pt x="996" y="0"/>
                  <a:pt x="996" y="0"/>
                </a:cubicBezTo>
                <a:cubicBezTo>
                  <a:pt x="996" y="0"/>
                  <a:pt x="996" y="0"/>
                  <a:pt x="996" y="0"/>
                </a:cubicBezTo>
                <a:cubicBezTo>
                  <a:pt x="940" y="0"/>
                  <a:pt x="889" y="63"/>
                  <a:pt x="853" y="164"/>
                </a:cubicBezTo>
                <a:cubicBezTo>
                  <a:pt x="757" y="255"/>
                  <a:pt x="624" y="348"/>
                  <a:pt x="489" y="334"/>
                </a:cubicBezTo>
                <a:cubicBezTo>
                  <a:pt x="254" y="311"/>
                  <a:pt x="7" y="320"/>
                  <a:pt x="0" y="542"/>
                </a:cubicBezTo>
                <a:cubicBezTo>
                  <a:pt x="0" y="550"/>
                  <a:pt x="0" y="550"/>
                  <a:pt x="0" y="550"/>
                </a:cubicBezTo>
                <a:cubicBezTo>
                  <a:pt x="7" y="772"/>
                  <a:pt x="254" y="781"/>
                  <a:pt x="489" y="758"/>
                </a:cubicBezTo>
                <a:cubicBezTo>
                  <a:pt x="624" y="744"/>
                  <a:pt x="757" y="837"/>
                  <a:pt x="853" y="928"/>
                </a:cubicBezTo>
                <a:cubicBezTo>
                  <a:pt x="889" y="1029"/>
                  <a:pt x="940" y="1092"/>
                  <a:pt x="996" y="1092"/>
                </a:cubicBezTo>
                <a:cubicBezTo>
                  <a:pt x="996" y="1092"/>
                  <a:pt x="996" y="1092"/>
                  <a:pt x="996" y="1092"/>
                </a:cubicBezTo>
                <a:cubicBezTo>
                  <a:pt x="996" y="1092"/>
                  <a:pt x="996" y="1092"/>
                  <a:pt x="996" y="1092"/>
                </a:cubicBezTo>
                <a:cubicBezTo>
                  <a:pt x="996" y="1092"/>
                  <a:pt x="996" y="1092"/>
                  <a:pt x="996" y="1092"/>
                </a:cubicBezTo>
                <a:cubicBezTo>
                  <a:pt x="1106" y="1092"/>
                  <a:pt x="1196" y="848"/>
                  <a:pt x="1196" y="546"/>
                </a:cubicBezTo>
                <a:cubicBezTo>
                  <a:pt x="1196" y="245"/>
                  <a:pt x="1106" y="0"/>
                  <a:pt x="996" y="0"/>
                </a:cubicBezTo>
                <a:close/>
                <a:moveTo>
                  <a:pt x="192" y="669"/>
                </a:moveTo>
                <a:cubicBezTo>
                  <a:pt x="128" y="669"/>
                  <a:pt x="75" y="614"/>
                  <a:pt x="75" y="546"/>
                </a:cubicBezTo>
                <a:cubicBezTo>
                  <a:pt x="75" y="478"/>
                  <a:pt x="128" y="424"/>
                  <a:pt x="192" y="424"/>
                </a:cubicBezTo>
                <a:lnTo>
                  <a:pt x="192" y="669"/>
                </a:lnTo>
                <a:close/>
                <a:moveTo>
                  <a:pt x="560" y="682"/>
                </a:moveTo>
                <a:cubicBezTo>
                  <a:pt x="539" y="678"/>
                  <a:pt x="518" y="677"/>
                  <a:pt x="498" y="677"/>
                </a:cubicBezTo>
                <a:cubicBezTo>
                  <a:pt x="486" y="677"/>
                  <a:pt x="474" y="677"/>
                  <a:pt x="462" y="678"/>
                </a:cubicBezTo>
                <a:cubicBezTo>
                  <a:pt x="403" y="684"/>
                  <a:pt x="353" y="687"/>
                  <a:pt x="308" y="687"/>
                </a:cubicBezTo>
                <a:cubicBezTo>
                  <a:pt x="296" y="687"/>
                  <a:pt x="284" y="686"/>
                  <a:pt x="272" y="686"/>
                </a:cubicBezTo>
                <a:cubicBezTo>
                  <a:pt x="272" y="600"/>
                  <a:pt x="272" y="600"/>
                  <a:pt x="272" y="600"/>
                </a:cubicBezTo>
                <a:cubicBezTo>
                  <a:pt x="560" y="600"/>
                  <a:pt x="560" y="600"/>
                  <a:pt x="560" y="600"/>
                </a:cubicBezTo>
                <a:lnTo>
                  <a:pt x="560" y="682"/>
                </a:lnTo>
                <a:close/>
                <a:moveTo>
                  <a:pt x="560" y="534"/>
                </a:moveTo>
                <a:cubicBezTo>
                  <a:pt x="272" y="534"/>
                  <a:pt x="272" y="534"/>
                  <a:pt x="272" y="534"/>
                </a:cubicBezTo>
                <a:cubicBezTo>
                  <a:pt x="272" y="406"/>
                  <a:pt x="272" y="406"/>
                  <a:pt x="272" y="406"/>
                </a:cubicBezTo>
                <a:cubicBezTo>
                  <a:pt x="284" y="406"/>
                  <a:pt x="296" y="405"/>
                  <a:pt x="308" y="405"/>
                </a:cubicBezTo>
                <a:cubicBezTo>
                  <a:pt x="353" y="405"/>
                  <a:pt x="403" y="408"/>
                  <a:pt x="462" y="414"/>
                </a:cubicBezTo>
                <a:cubicBezTo>
                  <a:pt x="474" y="415"/>
                  <a:pt x="486" y="415"/>
                  <a:pt x="498" y="415"/>
                </a:cubicBezTo>
                <a:cubicBezTo>
                  <a:pt x="518" y="415"/>
                  <a:pt x="539" y="414"/>
                  <a:pt x="560" y="410"/>
                </a:cubicBezTo>
                <a:lnTo>
                  <a:pt x="560" y="534"/>
                </a:lnTo>
                <a:close/>
                <a:moveTo>
                  <a:pt x="817" y="793"/>
                </a:moveTo>
                <a:cubicBezTo>
                  <a:pt x="758" y="749"/>
                  <a:pt x="699" y="717"/>
                  <a:pt x="642" y="698"/>
                </a:cubicBezTo>
                <a:cubicBezTo>
                  <a:pt x="642" y="394"/>
                  <a:pt x="642" y="394"/>
                  <a:pt x="642" y="394"/>
                </a:cubicBezTo>
                <a:cubicBezTo>
                  <a:pt x="699" y="375"/>
                  <a:pt x="758" y="343"/>
                  <a:pt x="817" y="299"/>
                </a:cubicBezTo>
                <a:cubicBezTo>
                  <a:pt x="803" y="373"/>
                  <a:pt x="795" y="457"/>
                  <a:pt x="795" y="546"/>
                </a:cubicBezTo>
                <a:cubicBezTo>
                  <a:pt x="795" y="635"/>
                  <a:pt x="803" y="719"/>
                  <a:pt x="817" y="793"/>
                </a:cubicBezTo>
                <a:close/>
                <a:moveTo>
                  <a:pt x="996" y="947"/>
                </a:moveTo>
                <a:cubicBezTo>
                  <a:pt x="948" y="947"/>
                  <a:pt x="908" y="821"/>
                  <a:pt x="896" y="650"/>
                </a:cubicBezTo>
                <a:cubicBezTo>
                  <a:pt x="965" y="650"/>
                  <a:pt x="965" y="650"/>
                  <a:pt x="965" y="650"/>
                </a:cubicBezTo>
                <a:cubicBezTo>
                  <a:pt x="1021" y="650"/>
                  <a:pt x="1066" y="605"/>
                  <a:pt x="1066" y="549"/>
                </a:cubicBezTo>
                <a:cubicBezTo>
                  <a:pt x="1066" y="543"/>
                  <a:pt x="1066" y="543"/>
                  <a:pt x="1066" y="543"/>
                </a:cubicBezTo>
                <a:cubicBezTo>
                  <a:pt x="1066" y="487"/>
                  <a:pt x="1021" y="442"/>
                  <a:pt x="965" y="442"/>
                </a:cubicBezTo>
                <a:cubicBezTo>
                  <a:pt x="896" y="442"/>
                  <a:pt x="896" y="442"/>
                  <a:pt x="896" y="442"/>
                </a:cubicBezTo>
                <a:cubicBezTo>
                  <a:pt x="908" y="271"/>
                  <a:pt x="948" y="145"/>
                  <a:pt x="996" y="145"/>
                </a:cubicBezTo>
                <a:cubicBezTo>
                  <a:pt x="1053" y="145"/>
                  <a:pt x="1099" y="325"/>
                  <a:pt x="1099" y="546"/>
                </a:cubicBezTo>
                <a:cubicBezTo>
                  <a:pt x="1099" y="767"/>
                  <a:pt x="1053" y="947"/>
                  <a:pt x="996" y="947"/>
                </a:cubicBezTo>
                <a:close/>
              </a:path>
            </a:pathLst>
          </a:custGeom>
          <a:solidFill>
            <a:schemeClr val="bg1"/>
          </a:solidFill>
          <a:ln>
            <a:noFill/>
          </a:ln>
        </p:spPr>
        <p:txBody>
          <a:bodyPr vert="horz" wrap="square" lIns="121920" tIns="60960" rIns="121920" bIns="60960" numCol="1" anchor="t" anchorCtr="0" compatLnSpc="1"/>
          <a:lstStyle/>
          <a:p>
            <a:pPr defTabSz="1219200"/>
            <a:endParaRPr lang="en-US" sz="2400" dirty="0">
              <a:solidFill>
                <a:srgbClr val="003229"/>
              </a:solidFill>
              <a:latin typeface="义启简圆体" panose="02010601030101010101" pitchFamily="2" charset="-122"/>
              <a:ea typeface="义启简圆体" panose="02010601030101010101" pitchFamily="2" charset="-122"/>
            </a:endParaRPr>
          </a:p>
        </p:txBody>
      </p:sp>
      <p:sp>
        <p:nvSpPr>
          <p:cNvPr id="62" name="Oval 98"/>
          <p:cNvSpPr/>
          <p:nvPr/>
        </p:nvSpPr>
        <p:spPr>
          <a:xfrm>
            <a:off x="5319763" y="2124279"/>
            <a:ext cx="168325" cy="168325"/>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63" name="Oval 101"/>
          <p:cNvSpPr/>
          <p:nvPr/>
        </p:nvSpPr>
        <p:spPr>
          <a:xfrm>
            <a:off x="5668307" y="2603064"/>
            <a:ext cx="60959" cy="60959"/>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64" name="Oval 103"/>
          <p:cNvSpPr/>
          <p:nvPr/>
        </p:nvSpPr>
        <p:spPr>
          <a:xfrm>
            <a:off x="5517645" y="2489096"/>
            <a:ext cx="95913" cy="95913"/>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65" name="Oval 104"/>
          <p:cNvSpPr/>
          <p:nvPr/>
        </p:nvSpPr>
        <p:spPr>
          <a:xfrm>
            <a:off x="5637273" y="2323224"/>
            <a:ext cx="113675" cy="113675"/>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66" name="Oval 105"/>
          <p:cNvSpPr/>
          <p:nvPr/>
        </p:nvSpPr>
        <p:spPr>
          <a:xfrm>
            <a:off x="5637551" y="2143416"/>
            <a:ext cx="60959" cy="60959"/>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67" name="Oval 106"/>
          <p:cNvSpPr/>
          <p:nvPr/>
        </p:nvSpPr>
        <p:spPr>
          <a:xfrm>
            <a:off x="5616963" y="2795507"/>
            <a:ext cx="145128" cy="145128"/>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68" name="Oval 107"/>
          <p:cNvSpPr/>
          <p:nvPr/>
        </p:nvSpPr>
        <p:spPr>
          <a:xfrm>
            <a:off x="10451383" y="2124279"/>
            <a:ext cx="168325" cy="168325"/>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69" name="Oval 108"/>
          <p:cNvSpPr/>
          <p:nvPr/>
        </p:nvSpPr>
        <p:spPr>
          <a:xfrm>
            <a:off x="10799927" y="2603064"/>
            <a:ext cx="60959" cy="60959"/>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70" name="Oval 109"/>
          <p:cNvSpPr/>
          <p:nvPr/>
        </p:nvSpPr>
        <p:spPr>
          <a:xfrm>
            <a:off x="10649265" y="2489096"/>
            <a:ext cx="95913" cy="95913"/>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71" name="Oval 110"/>
          <p:cNvSpPr/>
          <p:nvPr/>
        </p:nvSpPr>
        <p:spPr>
          <a:xfrm>
            <a:off x="10768893" y="2323224"/>
            <a:ext cx="113675" cy="113675"/>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72" name="Oval 111"/>
          <p:cNvSpPr/>
          <p:nvPr/>
        </p:nvSpPr>
        <p:spPr>
          <a:xfrm>
            <a:off x="10769171" y="2143416"/>
            <a:ext cx="60959" cy="60959"/>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73" name="Oval 112"/>
          <p:cNvSpPr/>
          <p:nvPr/>
        </p:nvSpPr>
        <p:spPr>
          <a:xfrm>
            <a:off x="10748583" y="2795507"/>
            <a:ext cx="145128" cy="145128"/>
          </a:xfrm>
          <a:prstGeom prst="ellipse">
            <a:avLst/>
          </a:prstGeom>
          <a:solidFill>
            <a:srgbClr val="3C7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dirty="0">
              <a:solidFill>
                <a:srgbClr val="00574C"/>
              </a:solidFill>
              <a:latin typeface="义启简圆体" panose="02010601030101010101" pitchFamily="2" charset="-122"/>
              <a:ea typeface="义启简圆体" panose="02010601030101010101" pitchFamily="2" charset="-122"/>
            </a:endParaRPr>
          </a:p>
        </p:txBody>
      </p:sp>
      <p:sp>
        <p:nvSpPr>
          <p:cNvPr id="74" name="矩形 73"/>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75" name="文本框 74"/>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工作概述</a:t>
            </a:r>
            <a:endParaRPr lang="zh-CN" altLang="en-US" sz="3200" dirty="0">
              <a:latin typeface="义启简圆体" panose="02010601030101010101" pitchFamily="2" charset="-122"/>
              <a:ea typeface="义启简圆体" panose="02010601030101010101" pitchFamily="2" charset="-122"/>
            </a:endParaRPr>
          </a:p>
        </p:txBody>
      </p:sp>
      <p:sp>
        <p:nvSpPr>
          <p:cNvPr id="76" name="文本框 75"/>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300" fill="hold"/>
                                        <p:tgtEl>
                                          <p:spTgt spid="28"/>
                                        </p:tgtEl>
                                        <p:attrNameLst>
                                          <p:attrName>ppt_w</p:attrName>
                                        </p:attrNameLst>
                                      </p:cBhvr>
                                      <p:tavLst>
                                        <p:tav tm="0">
                                          <p:val>
                                            <p:fltVal val="0"/>
                                          </p:val>
                                        </p:tav>
                                        <p:tav tm="100000">
                                          <p:val>
                                            <p:strVal val="#ppt_w"/>
                                          </p:val>
                                        </p:tav>
                                      </p:tavLst>
                                    </p:anim>
                                    <p:anim calcmode="lin" valueType="num">
                                      <p:cBhvr>
                                        <p:cTn id="13" dur="300" fill="hold"/>
                                        <p:tgtEl>
                                          <p:spTgt spid="28"/>
                                        </p:tgtEl>
                                        <p:attrNameLst>
                                          <p:attrName>ppt_h</p:attrName>
                                        </p:attrNameLst>
                                      </p:cBhvr>
                                      <p:tavLst>
                                        <p:tav tm="0">
                                          <p:val>
                                            <p:fltVal val="0"/>
                                          </p:val>
                                        </p:tav>
                                        <p:tav tm="100000">
                                          <p:val>
                                            <p:strVal val="#ppt_h"/>
                                          </p:val>
                                        </p:tav>
                                      </p:tavLst>
                                    </p:anim>
                                    <p:animEffect transition="in" filter="fade">
                                      <p:cBhvr>
                                        <p:cTn id="14" dur="300"/>
                                        <p:tgtEl>
                                          <p:spTgt spid="28"/>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300"/>
                                        <p:tgtEl>
                                          <p:spTgt spid="7"/>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3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300" fill="hold"/>
                                        <p:tgtEl>
                                          <p:spTgt spid="2"/>
                                        </p:tgtEl>
                                        <p:attrNameLst>
                                          <p:attrName>ppt_x</p:attrName>
                                        </p:attrNameLst>
                                      </p:cBhvr>
                                      <p:tavLst>
                                        <p:tav tm="0">
                                          <p:val>
                                            <p:strVal val="#ppt_x"/>
                                          </p:val>
                                        </p:tav>
                                        <p:tav tm="100000">
                                          <p:val>
                                            <p:strVal val="#ppt_x"/>
                                          </p:val>
                                        </p:tav>
                                      </p:tavLst>
                                    </p:anim>
                                    <p:anim calcmode="lin" valueType="num">
                                      <p:cBhvr additive="base">
                                        <p:cTn id="28" dur="300" fill="hold"/>
                                        <p:tgtEl>
                                          <p:spTgt spid="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53" presetClass="entr" presetSubtype="16"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300" fill="hold"/>
                                        <p:tgtEl>
                                          <p:spTgt spid="23"/>
                                        </p:tgtEl>
                                        <p:attrNameLst>
                                          <p:attrName>ppt_w</p:attrName>
                                        </p:attrNameLst>
                                      </p:cBhvr>
                                      <p:tavLst>
                                        <p:tav tm="0">
                                          <p:val>
                                            <p:fltVal val="0"/>
                                          </p:val>
                                        </p:tav>
                                        <p:tav tm="100000">
                                          <p:val>
                                            <p:strVal val="#ppt_w"/>
                                          </p:val>
                                        </p:tav>
                                      </p:tavLst>
                                    </p:anim>
                                    <p:anim calcmode="lin" valueType="num">
                                      <p:cBhvr>
                                        <p:cTn id="33" dur="300" fill="hold"/>
                                        <p:tgtEl>
                                          <p:spTgt spid="23"/>
                                        </p:tgtEl>
                                        <p:attrNameLst>
                                          <p:attrName>ppt_h</p:attrName>
                                        </p:attrNameLst>
                                      </p:cBhvr>
                                      <p:tavLst>
                                        <p:tav tm="0">
                                          <p:val>
                                            <p:fltVal val="0"/>
                                          </p:val>
                                        </p:tav>
                                        <p:tav tm="100000">
                                          <p:val>
                                            <p:strVal val="#ppt_h"/>
                                          </p:val>
                                        </p:tav>
                                      </p:tavLst>
                                    </p:anim>
                                    <p:animEffect transition="in" filter="fade">
                                      <p:cBhvr>
                                        <p:cTn id="34" dur="300"/>
                                        <p:tgtEl>
                                          <p:spTgt spid="23"/>
                                        </p:tgtEl>
                                      </p:cBhvr>
                                    </p:animEffect>
                                  </p:childTnLst>
                                </p:cTn>
                              </p:par>
                            </p:childTnLst>
                          </p:cTn>
                        </p:par>
                        <p:par>
                          <p:cTn id="35" fill="hold">
                            <p:stCondLst>
                              <p:cond delay="1000"/>
                            </p:stCondLst>
                            <p:childTnLst>
                              <p:par>
                                <p:cTn id="36" presetID="2" presetClass="entr" presetSubtype="2"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150" fill="hold"/>
                                        <p:tgtEl>
                                          <p:spTgt spid="62"/>
                                        </p:tgtEl>
                                        <p:attrNameLst>
                                          <p:attrName>ppt_x</p:attrName>
                                        </p:attrNameLst>
                                      </p:cBhvr>
                                      <p:tavLst>
                                        <p:tav tm="0">
                                          <p:val>
                                            <p:strVal val="1+#ppt_w/2"/>
                                          </p:val>
                                        </p:tav>
                                        <p:tav tm="100000">
                                          <p:val>
                                            <p:strVal val="#ppt_x"/>
                                          </p:val>
                                        </p:tav>
                                      </p:tavLst>
                                    </p:anim>
                                    <p:anim calcmode="lin" valueType="num">
                                      <p:cBhvr additive="base">
                                        <p:cTn id="39" dur="150" fill="hold"/>
                                        <p:tgtEl>
                                          <p:spTgt spid="62"/>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additive="base">
                                        <p:cTn id="43" dur="150" fill="hold"/>
                                        <p:tgtEl>
                                          <p:spTgt spid="63"/>
                                        </p:tgtEl>
                                        <p:attrNameLst>
                                          <p:attrName>ppt_x</p:attrName>
                                        </p:attrNameLst>
                                      </p:cBhvr>
                                      <p:tavLst>
                                        <p:tav tm="0">
                                          <p:val>
                                            <p:strVal val="1+#ppt_w/2"/>
                                          </p:val>
                                        </p:tav>
                                        <p:tav tm="100000">
                                          <p:val>
                                            <p:strVal val="#ppt_x"/>
                                          </p:val>
                                        </p:tav>
                                      </p:tavLst>
                                    </p:anim>
                                    <p:anim calcmode="lin" valueType="num">
                                      <p:cBhvr additive="base">
                                        <p:cTn id="44" dur="150" fill="hold"/>
                                        <p:tgtEl>
                                          <p:spTgt spid="63"/>
                                        </p:tgtEl>
                                        <p:attrNameLst>
                                          <p:attrName>ppt_y</p:attrName>
                                        </p:attrNameLst>
                                      </p:cBhvr>
                                      <p:tavLst>
                                        <p:tav tm="0">
                                          <p:val>
                                            <p:strVal val="#ppt_y"/>
                                          </p:val>
                                        </p:tav>
                                        <p:tav tm="100000">
                                          <p:val>
                                            <p:strVal val="#ppt_y"/>
                                          </p:val>
                                        </p:tav>
                                      </p:tavLst>
                                    </p:anim>
                                  </p:childTnLst>
                                </p:cTn>
                              </p:par>
                            </p:childTnLst>
                          </p:cTn>
                        </p:par>
                        <p:par>
                          <p:cTn id="45" fill="hold">
                            <p:stCondLst>
                              <p:cond delay="2000"/>
                            </p:stCondLst>
                            <p:childTnLst>
                              <p:par>
                                <p:cTn id="46" presetID="2" presetClass="entr" presetSubtype="2" fill="hold" grpId="0" nodeType="afterEffect">
                                  <p:stCondLst>
                                    <p:cond delay="0"/>
                                  </p:stCondLst>
                                  <p:childTnLst>
                                    <p:set>
                                      <p:cBhvr>
                                        <p:cTn id="47" dur="1" fill="hold">
                                          <p:stCondLst>
                                            <p:cond delay="0"/>
                                          </p:stCondLst>
                                        </p:cTn>
                                        <p:tgtEl>
                                          <p:spTgt spid="64"/>
                                        </p:tgtEl>
                                        <p:attrNameLst>
                                          <p:attrName>style.visibility</p:attrName>
                                        </p:attrNameLst>
                                      </p:cBhvr>
                                      <p:to>
                                        <p:strVal val="visible"/>
                                      </p:to>
                                    </p:set>
                                    <p:anim calcmode="lin" valueType="num">
                                      <p:cBhvr additive="base">
                                        <p:cTn id="48" dur="150" fill="hold"/>
                                        <p:tgtEl>
                                          <p:spTgt spid="64"/>
                                        </p:tgtEl>
                                        <p:attrNameLst>
                                          <p:attrName>ppt_x</p:attrName>
                                        </p:attrNameLst>
                                      </p:cBhvr>
                                      <p:tavLst>
                                        <p:tav tm="0">
                                          <p:val>
                                            <p:strVal val="1+#ppt_w/2"/>
                                          </p:val>
                                        </p:tav>
                                        <p:tav tm="100000">
                                          <p:val>
                                            <p:strVal val="#ppt_x"/>
                                          </p:val>
                                        </p:tav>
                                      </p:tavLst>
                                    </p:anim>
                                    <p:anim calcmode="lin" valueType="num">
                                      <p:cBhvr additive="base">
                                        <p:cTn id="49" dur="150" fill="hold"/>
                                        <p:tgtEl>
                                          <p:spTgt spid="64"/>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2"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 calcmode="lin" valueType="num">
                                      <p:cBhvr additive="base">
                                        <p:cTn id="53" dur="150" fill="hold"/>
                                        <p:tgtEl>
                                          <p:spTgt spid="65"/>
                                        </p:tgtEl>
                                        <p:attrNameLst>
                                          <p:attrName>ppt_x</p:attrName>
                                        </p:attrNameLst>
                                      </p:cBhvr>
                                      <p:tavLst>
                                        <p:tav tm="0">
                                          <p:val>
                                            <p:strVal val="1+#ppt_w/2"/>
                                          </p:val>
                                        </p:tav>
                                        <p:tav tm="100000">
                                          <p:val>
                                            <p:strVal val="#ppt_x"/>
                                          </p:val>
                                        </p:tav>
                                      </p:tavLst>
                                    </p:anim>
                                    <p:anim calcmode="lin" valueType="num">
                                      <p:cBhvr additive="base">
                                        <p:cTn id="54" dur="150" fill="hold"/>
                                        <p:tgtEl>
                                          <p:spTgt spid="65"/>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 presetClass="entr" presetSubtype="2" fill="hold" grpId="0" nodeType="after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additive="base">
                                        <p:cTn id="58" dur="150" fill="hold"/>
                                        <p:tgtEl>
                                          <p:spTgt spid="66"/>
                                        </p:tgtEl>
                                        <p:attrNameLst>
                                          <p:attrName>ppt_x</p:attrName>
                                        </p:attrNameLst>
                                      </p:cBhvr>
                                      <p:tavLst>
                                        <p:tav tm="0">
                                          <p:val>
                                            <p:strVal val="1+#ppt_w/2"/>
                                          </p:val>
                                        </p:tav>
                                        <p:tav tm="100000">
                                          <p:val>
                                            <p:strVal val="#ppt_x"/>
                                          </p:val>
                                        </p:tav>
                                      </p:tavLst>
                                    </p:anim>
                                    <p:anim calcmode="lin" valueType="num">
                                      <p:cBhvr additive="base">
                                        <p:cTn id="59" dur="150" fill="hold"/>
                                        <p:tgtEl>
                                          <p:spTgt spid="66"/>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2" presetClass="entr" presetSubtype="2" fill="hold" grpId="0" nodeType="after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150" fill="hold"/>
                                        <p:tgtEl>
                                          <p:spTgt spid="67"/>
                                        </p:tgtEl>
                                        <p:attrNameLst>
                                          <p:attrName>ppt_x</p:attrName>
                                        </p:attrNameLst>
                                      </p:cBhvr>
                                      <p:tavLst>
                                        <p:tav tm="0">
                                          <p:val>
                                            <p:strVal val="1+#ppt_w/2"/>
                                          </p:val>
                                        </p:tav>
                                        <p:tav tm="100000">
                                          <p:val>
                                            <p:strVal val="#ppt_x"/>
                                          </p:val>
                                        </p:tav>
                                      </p:tavLst>
                                    </p:anim>
                                    <p:anim calcmode="lin" valueType="num">
                                      <p:cBhvr additive="base">
                                        <p:cTn id="64" dur="150" fill="hold"/>
                                        <p:tgtEl>
                                          <p:spTgt spid="67"/>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53" presetClass="entr" presetSubtype="16" fill="hold" grpId="0" nodeType="afterEffect">
                                  <p:stCondLst>
                                    <p:cond delay="0"/>
                                  </p:stCondLst>
                                  <p:childTnLst>
                                    <p:set>
                                      <p:cBhvr>
                                        <p:cTn id="67" dur="1" fill="hold">
                                          <p:stCondLst>
                                            <p:cond delay="0"/>
                                          </p:stCondLst>
                                        </p:cTn>
                                        <p:tgtEl>
                                          <p:spTgt spid="61"/>
                                        </p:tgtEl>
                                        <p:attrNameLst>
                                          <p:attrName>style.visibility</p:attrName>
                                        </p:attrNameLst>
                                      </p:cBhvr>
                                      <p:to>
                                        <p:strVal val="visible"/>
                                      </p:to>
                                    </p:set>
                                    <p:anim calcmode="lin" valueType="num">
                                      <p:cBhvr>
                                        <p:cTn id="68" dur="300" fill="hold"/>
                                        <p:tgtEl>
                                          <p:spTgt spid="61"/>
                                        </p:tgtEl>
                                        <p:attrNameLst>
                                          <p:attrName>ppt_w</p:attrName>
                                        </p:attrNameLst>
                                      </p:cBhvr>
                                      <p:tavLst>
                                        <p:tav tm="0">
                                          <p:val>
                                            <p:fltVal val="0"/>
                                          </p:val>
                                        </p:tav>
                                        <p:tav tm="100000">
                                          <p:val>
                                            <p:strVal val="#ppt_w"/>
                                          </p:val>
                                        </p:tav>
                                      </p:tavLst>
                                    </p:anim>
                                    <p:anim calcmode="lin" valueType="num">
                                      <p:cBhvr>
                                        <p:cTn id="69" dur="300" fill="hold"/>
                                        <p:tgtEl>
                                          <p:spTgt spid="61"/>
                                        </p:tgtEl>
                                        <p:attrNameLst>
                                          <p:attrName>ppt_h</p:attrName>
                                        </p:attrNameLst>
                                      </p:cBhvr>
                                      <p:tavLst>
                                        <p:tav tm="0">
                                          <p:val>
                                            <p:fltVal val="0"/>
                                          </p:val>
                                        </p:tav>
                                        <p:tav tm="100000">
                                          <p:val>
                                            <p:strVal val="#ppt_h"/>
                                          </p:val>
                                        </p:tav>
                                      </p:tavLst>
                                    </p:anim>
                                    <p:animEffect transition="in" filter="fade">
                                      <p:cBhvr>
                                        <p:cTn id="70" dur="300"/>
                                        <p:tgtEl>
                                          <p:spTgt spid="61"/>
                                        </p:tgtEl>
                                      </p:cBhvr>
                                    </p:animEffect>
                                  </p:childTnLst>
                                </p:cTn>
                              </p:par>
                            </p:childTnLst>
                          </p:cTn>
                        </p:par>
                        <p:par>
                          <p:cTn id="71" fill="hold">
                            <p:stCondLst>
                              <p:cond delay="4500"/>
                            </p:stCondLst>
                            <p:childTnLst>
                              <p:par>
                                <p:cTn id="72" presetID="53" presetClass="entr" presetSubtype="16" fill="hold" nodeType="afterEffect">
                                  <p:stCondLst>
                                    <p:cond delay="0"/>
                                  </p:stCondLst>
                                  <p:childTnLst>
                                    <p:set>
                                      <p:cBhvr>
                                        <p:cTn id="73" dur="1" fill="hold">
                                          <p:stCondLst>
                                            <p:cond delay="0"/>
                                          </p:stCondLst>
                                        </p:cTn>
                                        <p:tgtEl>
                                          <p:spTgt spid="4"/>
                                        </p:tgtEl>
                                        <p:attrNameLst>
                                          <p:attrName>style.visibility</p:attrName>
                                        </p:attrNameLst>
                                      </p:cBhvr>
                                      <p:to>
                                        <p:strVal val="visible"/>
                                      </p:to>
                                    </p:set>
                                    <p:anim calcmode="lin" valueType="num">
                                      <p:cBhvr>
                                        <p:cTn id="74" dur="300" fill="hold"/>
                                        <p:tgtEl>
                                          <p:spTgt spid="4"/>
                                        </p:tgtEl>
                                        <p:attrNameLst>
                                          <p:attrName>ppt_w</p:attrName>
                                        </p:attrNameLst>
                                      </p:cBhvr>
                                      <p:tavLst>
                                        <p:tav tm="0">
                                          <p:val>
                                            <p:fltVal val="0"/>
                                          </p:val>
                                        </p:tav>
                                        <p:tav tm="100000">
                                          <p:val>
                                            <p:strVal val="#ppt_w"/>
                                          </p:val>
                                        </p:tav>
                                      </p:tavLst>
                                    </p:anim>
                                    <p:anim calcmode="lin" valueType="num">
                                      <p:cBhvr>
                                        <p:cTn id="75" dur="300" fill="hold"/>
                                        <p:tgtEl>
                                          <p:spTgt spid="4"/>
                                        </p:tgtEl>
                                        <p:attrNameLst>
                                          <p:attrName>ppt_h</p:attrName>
                                        </p:attrNameLst>
                                      </p:cBhvr>
                                      <p:tavLst>
                                        <p:tav tm="0">
                                          <p:val>
                                            <p:fltVal val="0"/>
                                          </p:val>
                                        </p:tav>
                                        <p:tav tm="100000">
                                          <p:val>
                                            <p:strVal val="#ppt_h"/>
                                          </p:val>
                                        </p:tav>
                                      </p:tavLst>
                                    </p:anim>
                                    <p:animEffect transition="in" filter="fade">
                                      <p:cBhvr>
                                        <p:cTn id="76" dur="300"/>
                                        <p:tgtEl>
                                          <p:spTgt spid="4"/>
                                        </p:tgtEl>
                                      </p:cBhvr>
                                    </p:animEffect>
                                  </p:childTnLst>
                                </p:cTn>
                              </p:par>
                            </p:childTnLst>
                          </p:cTn>
                        </p:par>
                        <p:par>
                          <p:cTn id="77" fill="hold">
                            <p:stCondLst>
                              <p:cond delay="5000"/>
                            </p:stCondLst>
                            <p:childTnLst>
                              <p:par>
                                <p:cTn id="78" presetID="10" presetClass="entr" presetSubtype="0" fill="hold" grpId="0" nodeType="after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300"/>
                                        <p:tgtEl>
                                          <p:spTgt spid="3"/>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additive="base">
                                        <p:cTn id="85" dur="300" fill="hold"/>
                                        <p:tgtEl>
                                          <p:spTgt spid="37"/>
                                        </p:tgtEl>
                                        <p:attrNameLst>
                                          <p:attrName>ppt_x</p:attrName>
                                        </p:attrNameLst>
                                      </p:cBhvr>
                                      <p:tavLst>
                                        <p:tav tm="0">
                                          <p:val>
                                            <p:strVal val="1+#ppt_w/2"/>
                                          </p:val>
                                        </p:tav>
                                        <p:tav tm="100000">
                                          <p:val>
                                            <p:strVal val="#ppt_x"/>
                                          </p:val>
                                        </p:tav>
                                      </p:tavLst>
                                    </p:anim>
                                    <p:anim calcmode="lin" valueType="num">
                                      <p:cBhvr additive="base">
                                        <p:cTn id="86" dur="300" fill="hold"/>
                                        <p:tgtEl>
                                          <p:spTgt spid="37"/>
                                        </p:tgtEl>
                                        <p:attrNameLst>
                                          <p:attrName>ppt_y</p:attrName>
                                        </p:attrNameLst>
                                      </p:cBhvr>
                                      <p:tavLst>
                                        <p:tav tm="0">
                                          <p:val>
                                            <p:strVal val="#ppt_y"/>
                                          </p:val>
                                        </p:tav>
                                        <p:tav tm="100000">
                                          <p:val>
                                            <p:strVal val="#ppt_y"/>
                                          </p:val>
                                        </p:tav>
                                      </p:tavLst>
                                    </p:anim>
                                  </p:childTnLst>
                                </p:cTn>
                              </p:par>
                            </p:childTnLst>
                          </p:cTn>
                        </p:par>
                        <p:par>
                          <p:cTn id="87" fill="hold">
                            <p:stCondLst>
                              <p:cond delay="500"/>
                            </p:stCondLst>
                            <p:childTnLst>
                              <p:par>
                                <p:cTn id="88" presetID="53" presetClass="entr" presetSubtype="16" fill="hold" nodeType="afterEffect">
                                  <p:stCondLst>
                                    <p:cond delay="0"/>
                                  </p:stCondLst>
                                  <p:childTnLst>
                                    <p:set>
                                      <p:cBhvr>
                                        <p:cTn id="89" dur="1" fill="hold">
                                          <p:stCondLst>
                                            <p:cond delay="0"/>
                                          </p:stCondLst>
                                        </p:cTn>
                                        <p:tgtEl>
                                          <p:spTgt spid="57"/>
                                        </p:tgtEl>
                                        <p:attrNameLst>
                                          <p:attrName>style.visibility</p:attrName>
                                        </p:attrNameLst>
                                      </p:cBhvr>
                                      <p:to>
                                        <p:strVal val="visible"/>
                                      </p:to>
                                    </p:set>
                                    <p:anim calcmode="lin" valueType="num">
                                      <p:cBhvr>
                                        <p:cTn id="90" dur="300" fill="hold"/>
                                        <p:tgtEl>
                                          <p:spTgt spid="57"/>
                                        </p:tgtEl>
                                        <p:attrNameLst>
                                          <p:attrName>ppt_w</p:attrName>
                                        </p:attrNameLst>
                                      </p:cBhvr>
                                      <p:tavLst>
                                        <p:tav tm="0">
                                          <p:val>
                                            <p:fltVal val="0"/>
                                          </p:val>
                                        </p:tav>
                                        <p:tav tm="100000">
                                          <p:val>
                                            <p:strVal val="#ppt_w"/>
                                          </p:val>
                                        </p:tav>
                                      </p:tavLst>
                                    </p:anim>
                                    <p:anim calcmode="lin" valueType="num">
                                      <p:cBhvr>
                                        <p:cTn id="91" dur="300" fill="hold"/>
                                        <p:tgtEl>
                                          <p:spTgt spid="57"/>
                                        </p:tgtEl>
                                        <p:attrNameLst>
                                          <p:attrName>ppt_h</p:attrName>
                                        </p:attrNameLst>
                                      </p:cBhvr>
                                      <p:tavLst>
                                        <p:tav tm="0">
                                          <p:val>
                                            <p:fltVal val="0"/>
                                          </p:val>
                                        </p:tav>
                                        <p:tav tm="100000">
                                          <p:val>
                                            <p:strVal val="#ppt_h"/>
                                          </p:val>
                                        </p:tav>
                                      </p:tavLst>
                                    </p:anim>
                                    <p:animEffect transition="in" filter="fade">
                                      <p:cBhvr>
                                        <p:cTn id="92" dur="300"/>
                                        <p:tgtEl>
                                          <p:spTgt spid="57"/>
                                        </p:tgtEl>
                                      </p:cBhvr>
                                    </p:animEffect>
                                  </p:childTnLst>
                                </p:cTn>
                              </p:par>
                            </p:childTnLst>
                          </p:cTn>
                        </p:par>
                        <p:par>
                          <p:cTn id="93" fill="hold">
                            <p:stCondLst>
                              <p:cond delay="1000"/>
                            </p:stCondLst>
                            <p:childTnLst>
                              <p:par>
                                <p:cTn id="94" presetID="22" presetClass="entr" presetSubtype="8" fill="hold" grpId="0" nodeType="after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left)">
                                      <p:cBhvr>
                                        <p:cTn id="96" dur="300"/>
                                        <p:tgtEl>
                                          <p:spTgt spid="36"/>
                                        </p:tgtEl>
                                      </p:cBhvr>
                                    </p:animEffect>
                                  </p:childTnLst>
                                </p:cTn>
                              </p:par>
                            </p:childTnLst>
                          </p:cTn>
                        </p:par>
                        <p:par>
                          <p:cTn id="97" fill="hold">
                            <p:stCondLst>
                              <p:cond delay="1500"/>
                            </p:stCondLst>
                            <p:childTnLst>
                              <p:par>
                                <p:cTn id="98" presetID="22" presetClass="entr" presetSubtype="1" fill="hold"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up)">
                                      <p:cBhvr>
                                        <p:cTn id="100" dur="300"/>
                                        <p:tgtEl>
                                          <p:spTgt spid="38"/>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2"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300" fill="hold"/>
                                        <p:tgtEl>
                                          <p:spTgt spid="31"/>
                                        </p:tgtEl>
                                        <p:attrNameLst>
                                          <p:attrName>ppt_x</p:attrName>
                                        </p:attrNameLst>
                                      </p:cBhvr>
                                      <p:tavLst>
                                        <p:tav tm="0">
                                          <p:val>
                                            <p:strVal val="1+#ppt_w/2"/>
                                          </p:val>
                                        </p:tav>
                                        <p:tav tm="100000">
                                          <p:val>
                                            <p:strVal val="#ppt_x"/>
                                          </p:val>
                                        </p:tav>
                                      </p:tavLst>
                                    </p:anim>
                                    <p:anim calcmode="lin" valueType="num">
                                      <p:cBhvr additive="base">
                                        <p:cTn id="106" dur="300" fill="hold"/>
                                        <p:tgtEl>
                                          <p:spTgt spid="31"/>
                                        </p:tgtEl>
                                        <p:attrNameLst>
                                          <p:attrName>ppt_y</p:attrName>
                                        </p:attrNameLst>
                                      </p:cBhvr>
                                      <p:tavLst>
                                        <p:tav tm="0">
                                          <p:val>
                                            <p:strVal val="#ppt_y"/>
                                          </p:val>
                                        </p:tav>
                                        <p:tav tm="100000">
                                          <p:val>
                                            <p:strVal val="#ppt_y"/>
                                          </p:val>
                                        </p:tav>
                                      </p:tavLst>
                                    </p:anim>
                                  </p:childTnLst>
                                </p:cTn>
                              </p:par>
                            </p:childTnLst>
                          </p:cTn>
                        </p:par>
                        <p:par>
                          <p:cTn id="107" fill="hold">
                            <p:stCondLst>
                              <p:cond delay="500"/>
                            </p:stCondLst>
                            <p:childTnLst>
                              <p:par>
                                <p:cTn id="108" presetID="53" presetClass="entr" presetSubtype="16" fill="hold" nodeType="afterEffect">
                                  <p:stCondLst>
                                    <p:cond delay="0"/>
                                  </p:stCondLst>
                                  <p:childTnLst>
                                    <p:set>
                                      <p:cBhvr>
                                        <p:cTn id="109" dur="1" fill="hold">
                                          <p:stCondLst>
                                            <p:cond delay="0"/>
                                          </p:stCondLst>
                                        </p:cTn>
                                        <p:tgtEl>
                                          <p:spTgt spid="52"/>
                                        </p:tgtEl>
                                        <p:attrNameLst>
                                          <p:attrName>style.visibility</p:attrName>
                                        </p:attrNameLst>
                                      </p:cBhvr>
                                      <p:to>
                                        <p:strVal val="visible"/>
                                      </p:to>
                                    </p:set>
                                    <p:anim calcmode="lin" valueType="num">
                                      <p:cBhvr>
                                        <p:cTn id="110" dur="300" fill="hold"/>
                                        <p:tgtEl>
                                          <p:spTgt spid="52"/>
                                        </p:tgtEl>
                                        <p:attrNameLst>
                                          <p:attrName>ppt_w</p:attrName>
                                        </p:attrNameLst>
                                      </p:cBhvr>
                                      <p:tavLst>
                                        <p:tav tm="0">
                                          <p:val>
                                            <p:fltVal val="0"/>
                                          </p:val>
                                        </p:tav>
                                        <p:tav tm="100000">
                                          <p:val>
                                            <p:strVal val="#ppt_w"/>
                                          </p:val>
                                        </p:tav>
                                      </p:tavLst>
                                    </p:anim>
                                    <p:anim calcmode="lin" valueType="num">
                                      <p:cBhvr>
                                        <p:cTn id="111" dur="300" fill="hold"/>
                                        <p:tgtEl>
                                          <p:spTgt spid="52"/>
                                        </p:tgtEl>
                                        <p:attrNameLst>
                                          <p:attrName>ppt_h</p:attrName>
                                        </p:attrNameLst>
                                      </p:cBhvr>
                                      <p:tavLst>
                                        <p:tav tm="0">
                                          <p:val>
                                            <p:fltVal val="0"/>
                                          </p:val>
                                        </p:tav>
                                        <p:tav tm="100000">
                                          <p:val>
                                            <p:strVal val="#ppt_h"/>
                                          </p:val>
                                        </p:tav>
                                      </p:tavLst>
                                    </p:anim>
                                    <p:animEffect transition="in" filter="fade">
                                      <p:cBhvr>
                                        <p:cTn id="112" dur="300"/>
                                        <p:tgtEl>
                                          <p:spTgt spid="52"/>
                                        </p:tgtEl>
                                      </p:cBhvr>
                                    </p:animEffect>
                                  </p:childTnLst>
                                </p:cTn>
                              </p:par>
                            </p:childTnLst>
                          </p:cTn>
                        </p:par>
                        <p:par>
                          <p:cTn id="113" fill="hold">
                            <p:stCondLst>
                              <p:cond delay="1000"/>
                            </p:stCondLst>
                            <p:childTnLst>
                              <p:par>
                                <p:cTn id="114" presetID="2" presetClass="entr" presetSubtype="1" fill="hold" grpId="0" nodeType="afterEffect">
                                  <p:stCondLst>
                                    <p:cond delay="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150" fill="hold"/>
                                        <p:tgtEl>
                                          <p:spTgt spid="68"/>
                                        </p:tgtEl>
                                        <p:attrNameLst>
                                          <p:attrName>ppt_x</p:attrName>
                                        </p:attrNameLst>
                                      </p:cBhvr>
                                      <p:tavLst>
                                        <p:tav tm="0">
                                          <p:val>
                                            <p:strVal val="#ppt_x"/>
                                          </p:val>
                                        </p:tav>
                                        <p:tav tm="100000">
                                          <p:val>
                                            <p:strVal val="#ppt_x"/>
                                          </p:val>
                                        </p:tav>
                                      </p:tavLst>
                                    </p:anim>
                                    <p:anim calcmode="lin" valueType="num">
                                      <p:cBhvr additive="base">
                                        <p:cTn id="117" dur="150" fill="hold"/>
                                        <p:tgtEl>
                                          <p:spTgt spid="68"/>
                                        </p:tgtEl>
                                        <p:attrNameLst>
                                          <p:attrName>ppt_y</p:attrName>
                                        </p:attrNameLst>
                                      </p:cBhvr>
                                      <p:tavLst>
                                        <p:tav tm="0">
                                          <p:val>
                                            <p:strVal val="0-#ppt_h/2"/>
                                          </p:val>
                                        </p:tav>
                                        <p:tav tm="100000">
                                          <p:val>
                                            <p:strVal val="#ppt_y"/>
                                          </p:val>
                                        </p:tav>
                                      </p:tavLst>
                                    </p:anim>
                                  </p:childTnLst>
                                </p:cTn>
                              </p:par>
                            </p:childTnLst>
                          </p:cTn>
                        </p:par>
                        <p:par>
                          <p:cTn id="118" fill="hold">
                            <p:stCondLst>
                              <p:cond delay="1500"/>
                            </p:stCondLst>
                            <p:childTnLst>
                              <p:par>
                                <p:cTn id="119" presetID="2" presetClass="entr" presetSubtype="1" fill="hold" grpId="0" nodeType="afterEffect">
                                  <p:stCondLst>
                                    <p:cond delay="0"/>
                                  </p:stCondLst>
                                  <p:childTnLst>
                                    <p:set>
                                      <p:cBhvr>
                                        <p:cTn id="120" dur="1" fill="hold">
                                          <p:stCondLst>
                                            <p:cond delay="0"/>
                                          </p:stCondLst>
                                        </p:cTn>
                                        <p:tgtEl>
                                          <p:spTgt spid="69"/>
                                        </p:tgtEl>
                                        <p:attrNameLst>
                                          <p:attrName>style.visibility</p:attrName>
                                        </p:attrNameLst>
                                      </p:cBhvr>
                                      <p:to>
                                        <p:strVal val="visible"/>
                                      </p:to>
                                    </p:set>
                                    <p:anim calcmode="lin" valueType="num">
                                      <p:cBhvr additive="base">
                                        <p:cTn id="121" dur="150" fill="hold"/>
                                        <p:tgtEl>
                                          <p:spTgt spid="69"/>
                                        </p:tgtEl>
                                        <p:attrNameLst>
                                          <p:attrName>ppt_x</p:attrName>
                                        </p:attrNameLst>
                                      </p:cBhvr>
                                      <p:tavLst>
                                        <p:tav tm="0">
                                          <p:val>
                                            <p:strVal val="#ppt_x"/>
                                          </p:val>
                                        </p:tav>
                                        <p:tav tm="100000">
                                          <p:val>
                                            <p:strVal val="#ppt_x"/>
                                          </p:val>
                                        </p:tav>
                                      </p:tavLst>
                                    </p:anim>
                                    <p:anim calcmode="lin" valueType="num">
                                      <p:cBhvr additive="base">
                                        <p:cTn id="122" dur="150" fill="hold"/>
                                        <p:tgtEl>
                                          <p:spTgt spid="69"/>
                                        </p:tgtEl>
                                        <p:attrNameLst>
                                          <p:attrName>ppt_y</p:attrName>
                                        </p:attrNameLst>
                                      </p:cBhvr>
                                      <p:tavLst>
                                        <p:tav tm="0">
                                          <p:val>
                                            <p:strVal val="0-#ppt_h/2"/>
                                          </p:val>
                                        </p:tav>
                                        <p:tav tm="100000">
                                          <p:val>
                                            <p:strVal val="#ppt_y"/>
                                          </p:val>
                                        </p:tav>
                                      </p:tavLst>
                                    </p:anim>
                                  </p:childTnLst>
                                </p:cTn>
                              </p:par>
                            </p:childTnLst>
                          </p:cTn>
                        </p:par>
                        <p:par>
                          <p:cTn id="123" fill="hold">
                            <p:stCondLst>
                              <p:cond delay="2000"/>
                            </p:stCondLst>
                            <p:childTnLst>
                              <p:par>
                                <p:cTn id="124" presetID="2" presetClass="entr" presetSubtype="1" fill="hold" grpId="0" nodeType="afterEffect">
                                  <p:stCondLst>
                                    <p:cond delay="0"/>
                                  </p:stCondLst>
                                  <p:childTnLst>
                                    <p:set>
                                      <p:cBhvr>
                                        <p:cTn id="125" dur="1" fill="hold">
                                          <p:stCondLst>
                                            <p:cond delay="0"/>
                                          </p:stCondLst>
                                        </p:cTn>
                                        <p:tgtEl>
                                          <p:spTgt spid="70"/>
                                        </p:tgtEl>
                                        <p:attrNameLst>
                                          <p:attrName>style.visibility</p:attrName>
                                        </p:attrNameLst>
                                      </p:cBhvr>
                                      <p:to>
                                        <p:strVal val="visible"/>
                                      </p:to>
                                    </p:set>
                                    <p:anim calcmode="lin" valueType="num">
                                      <p:cBhvr additive="base">
                                        <p:cTn id="126" dur="150" fill="hold"/>
                                        <p:tgtEl>
                                          <p:spTgt spid="70"/>
                                        </p:tgtEl>
                                        <p:attrNameLst>
                                          <p:attrName>ppt_x</p:attrName>
                                        </p:attrNameLst>
                                      </p:cBhvr>
                                      <p:tavLst>
                                        <p:tav tm="0">
                                          <p:val>
                                            <p:strVal val="#ppt_x"/>
                                          </p:val>
                                        </p:tav>
                                        <p:tav tm="100000">
                                          <p:val>
                                            <p:strVal val="#ppt_x"/>
                                          </p:val>
                                        </p:tav>
                                      </p:tavLst>
                                    </p:anim>
                                    <p:anim calcmode="lin" valueType="num">
                                      <p:cBhvr additive="base">
                                        <p:cTn id="127" dur="150" fill="hold"/>
                                        <p:tgtEl>
                                          <p:spTgt spid="70"/>
                                        </p:tgtEl>
                                        <p:attrNameLst>
                                          <p:attrName>ppt_y</p:attrName>
                                        </p:attrNameLst>
                                      </p:cBhvr>
                                      <p:tavLst>
                                        <p:tav tm="0">
                                          <p:val>
                                            <p:strVal val="0-#ppt_h/2"/>
                                          </p:val>
                                        </p:tav>
                                        <p:tav tm="100000">
                                          <p:val>
                                            <p:strVal val="#ppt_y"/>
                                          </p:val>
                                        </p:tav>
                                      </p:tavLst>
                                    </p:anim>
                                  </p:childTnLst>
                                </p:cTn>
                              </p:par>
                            </p:childTnLst>
                          </p:cTn>
                        </p:par>
                        <p:par>
                          <p:cTn id="128" fill="hold">
                            <p:stCondLst>
                              <p:cond delay="2500"/>
                            </p:stCondLst>
                            <p:childTnLst>
                              <p:par>
                                <p:cTn id="129" presetID="2" presetClass="entr" presetSubtype="1" fill="hold" grpId="0" nodeType="afterEffect">
                                  <p:stCondLst>
                                    <p:cond delay="0"/>
                                  </p:stCondLst>
                                  <p:childTnLst>
                                    <p:set>
                                      <p:cBhvr>
                                        <p:cTn id="130" dur="1" fill="hold">
                                          <p:stCondLst>
                                            <p:cond delay="0"/>
                                          </p:stCondLst>
                                        </p:cTn>
                                        <p:tgtEl>
                                          <p:spTgt spid="71"/>
                                        </p:tgtEl>
                                        <p:attrNameLst>
                                          <p:attrName>style.visibility</p:attrName>
                                        </p:attrNameLst>
                                      </p:cBhvr>
                                      <p:to>
                                        <p:strVal val="visible"/>
                                      </p:to>
                                    </p:set>
                                    <p:anim calcmode="lin" valueType="num">
                                      <p:cBhvr additive="base">
                                        <p:cTn id="131" dur="150" fill="hold"/>
                                        <p:tgtEl>
                                          <p:spTgt spid="71"/>
                                        </p:tgtEl>
                                        <p:attrNameLst>
                                          <p:attrName>ppt_x</p:attrName>
                                        </p:attrNameLst>
                                      </p:cBhvr>
                                      <p:tavLst>
                                        <p:tav tm="0">
                                          <p:val>
                                            <p:strVal val="#ppt_x"/>
                                          </p:val>
                                        </p:tav>
                                        <p:tav tm="100000">
                                          <p:val>
                                            <p:strVal val="#ppt_x"/>
                                          </p:val>
                                        </p:tav>
                                      </p:tavLst>
                                    </p:anim>
                                    <p:anim calcmode="lin" valueType="num">
                                      <p:cBhvr additive="base">
                                        <p:cTn id="132" dur="150" fill="hold"/>
                                        <p:tgtEl>
                                          <p:spTgt spid="71"/>
                                        </p:tgtEl>
                                        <p:attrNameLst>
                                          <p:attrName>ppt_y</p:attrName>
                                        </p:attrNameLst>
                                      </p:cBhvr>
                                      <p:tavLst>
                                        <p:tav tm="0">
                                          <p:val>
                                            <p:strVal val="0-#ppt_h/2"/>
                                          </p:val>
                                        </p:tav>
                                        <p:tav tm="100000">
                                          <p:val>
                                            <p:strVal val="#ppt_y"/>
                                          </p:val>
                                        </p:tav>
                                      </p:tavLst>
                                    </p:anim>
                                  </p:childTnLst>
                                </p:cTn>
                              </p:par>
                            </p:childTnLst>
                          </p:cTn>
                        </p:par>
                        <p:par>
                          <p:cTn id="133" fill="hold">
                            <p:stCondLst>
                              <p:cond delay="3000"/>
                            </p:stCondLst>
                            <p:childTnLst>
                              <p:par>
                                <p:cTn id="134" presetID="2" presetClass="entr" presetSubtype="1" fill="hold" grpId="0" nodeType="afterEffect">
                                  <p:stCondLst>
                                    <p:cond delay="0"/>
                                  </p:stCondLst>
                                  <p:childTnLst>
                                    <p:set>
                                      <p:cBhvr>
                                        <p:cTn id="135" dur="1" fill="hold">
                                          <p:stCondLst>
                                            <p:cond delay="0"/>
                                          </p:stCondLst>
                                        </p:cTn>
                                        <p:tgtEl>
                                          <p:spTgt spid="72"/>
                                        </p:tgtEl>
                                        <p:attrNameLst>
                                          <p:attrName>style.visibility</p:attrName>
                                        </p:attrNameLst>
                                      </p:cBhvr>
                                      <p:to>
                                        <p:strVal val="visible"/>
                                      </p:to>
                                    </p:set>
                                    <p:anim calcmode="lin" valueType="num">
                                      <p:cBhvr additive="base">
                                        <p:cTn id="136" dur="150" fill="hold"/>
                                        <p:tgtEl>
                                          <p:spTgt spid="72"/>
                                        </p:tgtEl>
                                        <p:attrNameLst>
                                          <p:attrName>ppt_x</p:attrName>
                                        </p:attrNameLst>
                                      </p:cBhvr>
                                      <p:tavLst>
                                        <p:tav tm="0">
                                          <p:val>
                                            <p:strVal val="#ppt_x"/>
                                          </p:val>
                                        </p:tav>
                                        <p:tav tm="100000">
                                          <p:val>
                                            <p:strVal val="#ppt_x"/>
                                          </p:val>
                                        </p:tav>
                                      </p:tavLst>
                                    </p:anim>
                                    <p:anim calcmode="lin" valueType="num">
                                      <p:cBhvr additive="base">
                                        <p:cTn id="137" dur="150" fill="hold"/>
                                        <p:tgtEl>
                                          <p:spTgt spid="72"/>
                                        </p:tgtEl>
                                        <p:attrNameLst>
                                          <p:attrName>ppt_y</p:attrName>
                                        </p:attrNameLst>
                                      </p:cBhvr>
                                      <p:tavLst>
                                        <p:tav tm="0">
                                          <p:val>
                                            <p:strVal val="0-#ppt_h/2"/>
                                          </p:val>
                                        </p:tav>
                                        <p:tav tm="100000">
                                          <p:val>
                                            <p:strVal val="#ppt_y"/>
                                          </p:val>
                                        </p:tav>
                                      </p:tavLst>
                                    </p:anim>
                                  </p:childTnLst>
                                </p:cTn>
                              </p:par>
                            </p:childTnLst>
                          </p:cTn>
                        </p:par>
                        <p:par>
                          <p:cTn id="138" fill="hold">
                            <p:stCondLst>
                              <p:cond delay="3500"/>
                            </p:stCondLst>
                            <p:childTnLst>
                              <p:par>
                                <p:cTn id="139" presetID="2" presetClass="entr" presetSubtype="1" fill="hold" grpId="0" nodeType="afterEffect">
                                  <p:stCondLst>
                                    <p:cond delay="0"/>
                                  </p:stCondLst>
                                  <p:childTnLst>
                                    <p:set>
                                      <p:cBhvr>
                                        <p:cTn id="140" dur="1" fill="hold">
                                          <p:stCondLst>
                                            <p:cond delay="0"/>
                                          </p:stCondLst>
                                        </p:cTn>
                                        <p:tgtEl>
                                          <p:spTgt spid="73"/>
                                        </p:tgtEl>
                                        <p:attrNameLst>
                                          <p:attrName>style.visibility</p:attrName>
                                        </p:attrNameLst>
                                      </p:cBhvr>
                                      <p:to>
                                        <p:strVal val="visible"/>
                                      </p:to>
                                    </p:set>
                                    <p:anim calcmode="lin" valueType="num">
                                      <p:cBhvr additive="base">
                                        <p:cTn id="141" dur="150" fill="hold"/>
                                        <p:tgtEl>
                                          <p:spTgt spid="73"/>
                                        </p:tgtEl>
                                        <p:attrNameLst>
                                          <p:attrName>ppt_x</p:attrName>
                                        </p:attrNameLst>
                                      </p:cBhvr>
                                      <p:tavLst>
                                        <p:tav tm="0">
                                          <p:val>
                                            <p:strVal val="#ppt_x"/>
                                          </p:val>
                                        </p:tav>
                                        <p:tav tm="100000">
                                          <p:val>
                                            <p:strVal val="#ppt_x"/>
                                          </p:val>
                                        </p:tav>
                                      </p:tavLst>
                                    </p:anim>
                                    <p:anim calcmode="lin" valueType="num">
                                      <p:cBhvr additive="base">
                                        <p:cTn id="142" dur="150" fill="hold"/>
                                        <p:tgtEl>
                                          <p:spTgt spid="73"/>
                                        </p:tgtEl>
                                        <p:attrNameLst>
                                          <p:attrName>ppt_y</p:attrName>
                                        </p:attrNameLst>
                                      </p:cBhvr>
                                      <p:tavLst>
                                        <p:tav tm="0">
                                          <p:val>
                                            <p:strVal val="0-#ppt_h/2"/>
                                          </p:val>
                                        </p:tav>
                                        <p:tav tm="100000">
                                          <p:val>
                                            <p:strVal val="#ppt_y"/>
                                          </p:val>
                                        </p:tav>
                                      </p:tavLst>
                                    </p:anim>
                                  </p:childTnLst>
                                </p:cTn>
                              </p:par>
                            </p:childTnLst>
                          </p:cTn>
                        </p:par>
                        <p:par>
                          <p:cTn id="143" fill="hold">
                            <p:stCondLst>
                              <p:cond delay="4000"/>
                            </p:stCondLst>
                            <p:childTnLst>
                              <p:par>
                                <p:cTn id="144" presetID="53" presetClass="entr" presetSubtype="16" fill="hold" grpId="0" nodeType="afterEffect">
                                  <p:stCondLst>
                                    <p:cond delay="0"/>
                                  </p:stCondLst>
                                  <p:childTnLst>
                                    <p:set>
                                      <p:cBhvr>
                                        <p:cTn id="145" dur="1" fill="hold">
                                          <p:stCondLst>
                                            <p:cond delay="0"/>
                                          </p:stCondLst>
                                        </p:cTn>
                                        <p:tgtEl>
                                          <p:spTgt spid="60"/>
                                        </p:tgtEl>
                                        <p:attrNameLst>
                                          <p:attrName>style.visibility</p:attrName>
                                        </p:attrNameLst>
                                      </p:cBhvr>
                                      <p:to>
                                        <p:strVal val="visible"/>
                                      </p:to>
                                    </p:set>
                                    <p:anim calcmode="lin" valueType="num">
                                      <p:cBhvr>
                                        <p:cTn id="146" dur="300" fill="hold"/>
                                        <p:tgtEl>
                                          <p:spTgt spid="60"/>
                                        </p:tgtEl>
                                        <p:attrNameLst>
                                          <p:attrName>ppt_w</p:attrName>
                                        </p:attrNameLst>
                                      </p:cBhvr>
                                      <p:tavLst>
                                        <p:tav tm="0">
                                          <p:val>
                                            <p:fltVal val="0"/>
                                          </p:val>
                                        </p:tav>
                                        <p:tav tm="100000">
                                          <p:val>
                                            <p:strVal val="#ppt_w"/>
                                          </p:val>
                                        </p:tav>
                                      </p:tavLst>
                                    </p:anim>
                                    <p:anim calcmode="lin" valueType="num">
                                      <p:cBhvr>
                                        <p:cTn id="147" dur="300" fill="hold"/>
                                        <p:tgtEl>
                                          <p:spTgt spid="60"/>
                                        </p:tgtEl>
                                        <p:attrNameLst>
                                          <p:attrName>ppt_h</p:attrName>
                                        </p:attrNameLst>
                                      </p:cBhvr>
                                      <p:tavLst>
                                        <p:tav tm="0">
                                          <p:val>
                                            <p:fltVal val="0"/>
                                          </p:val>
                                        </p:tav>
                                        <p:tav tm="100000">
                                          <p:val>
                                            <p:strVal val="#ppt_h"/>
                                          </p:val>
                                        </p:tav>
                                      </p:tavLst>
                                    </p:anim>
                                    <p:animEffect transition="in" filter="fade">
                                      <p:cBhvr>
                                        <p:cTn id="148" dur="300"/>
                                        <p:tgtEl>
                                          <p:spTgt spid="60"/>
                                        </p:tgtEl>
                                      </p:cBhvr>
                                    </p:animEffect>
                                  </p:childTnLst>
                                </p:cTn>
                              </p:par>
                            </p:childTnLst>
                          </p:cTn>
                        </p:par>
                        <p:par>
                          <p:cTn id="149" fill="hold">
                            <p:stCondLst>
                              <p:cond delay="4500"/>
                            </p:stCondLst>
                            <p:childTnLst>
                              <p:par>
                                <p:cTn id="150" presetID="53" presetClass="entr" presetSubtype="16" fill="hold" nodeType="afterEffect">
                                  <p:stCondLst>
                                    <p:cond delay="0"/>
                                  </p:stCondLst>
                                  <p:childTnLst>
                                    <p:set>
                                      <p:cBhvr>
                                        <p:cTn id="151" dur="1" fill="hold">
                                          <p:stCondLst>
                                            <p:cond delay="0"/>
                                          </p:stCondLst>
                                        </p:cTn>
                                        <p:tgtEl>
                                          <p:spTgt spid="33"/>
                                        </p:tgtEl>
                                        <p:attrNameLst>
                                          <p:attrName>style.visibility</p:attrName>
                                        </p:attrNameLst>
                                      </p:cBhvr>
                                      <p:to>
                                        <p:strVal val="visible"/>
                                      </p:to>
                                    </p:set>
                                    <p:anim calcmode="lin" valueType="num">
                                      <p:cBhvr>
                                        <p:cTn id="152" dur="300" fill="hold"/>
                                        <p:tgtEl>
                                          <p:spTgt spid="33"/>
                                        </p:tgtEl>
                                        <p:attrNameLst>
                                          <p:attrName>ppt_w</p:attrName>
                                        </p:attrNameLst>
                                      </p:cBhvr>
                                      <p:tavLst>
                                        <p:tav tm="0">
                                          <p:val>
                                            <p:fltVal val="0"/>
                                          </p:val>
                                        </p:tav>
                                        <p:tav tm="100000">
                                          <p:val>
                                            <p:strVal val="#ppt_w"/>
                                          </p:val>
                                        </p:tav>
                                      </p:tavLst>
                                    </p:anim>
                                    <p:anim calcmode="lin" valueType="num">
                                      <p:cBhvr>
                                        <p:cTn id="153" dur="300" fill="hold"/>
                                        <p:tgtEl>
                                          <p:spTgt spid="33"/>
                                        </p:tgtEl>
                                        <p:attrNameLst>
                                          <p:attrName>ppt_h</p:attrName>
                                        </p:attrNameLst>
                                      </p:cBhvr>
                                      <p:tavLst>
                                        <p:tav tm="0">
                                          <p:val>
                                            <p:fltVal val="0"/>
                                          </p:val>
                                        </p:tav>
                                        <p:tav tm="100000">
                                          <p:val>
                                            <p:strVal val="#ppt_h"/>
                                          </p:val>
                                        </p:tav>
                                      </p:tavLst>
                                    </p:anim>
                                    <p:animEffect transition="in" filter="fade">
                                      <p:cBhvr>
                                        <p:cTn id="154" dur="300"/>
                                        <p:tgtEl>
                                          <p:spTgt spid="33"/>
                                        </p:tgtEl>
                                      </p:cBhvr>
                                    </p:animEffect>
                                  </p:childTnLst>
                                </p:cTn>
                              </p:par>
                            </p:childTnLst>
                          </p:cTn>
                        </p:par>
                        <p:par>
                          <p:cTn id="155" fill="hold">
                            <p:stCondLst>
                              <p:cond delay="5000"/>
                            </p:stCondLst>
                            <p:childTnLst>
                              <p:par>
                                <p:cTn id="156" presetID="10" presetClass="entr" presetSubtype="0" fill="hold" grpId="0" nodeType="afterEffect">
                                  <p:stCondLst>
                                    <p:cond delay="0"/>
                                  </p:stCondLst>
                                  <p:childTnLst>
                                    <p:set>
                                      <p:cBhvr>
                                        <p:cTn id="157" dur="1" fill="hold">
                                          <p:stCondLst>
                                            <p:cond delay="0"/>
                                          </p:stCondLst>
                                        </p:cTn>
                                        <p:tgtEl>
                                          <p:spTgt spid="32"/>
                                        </p:tgtEl>
                                        <p:attrNameLst>
                                          <p:attrName>style.visibility</p:attrName>
                                        </p:attrNameLst>
                                      </p:cBhvr>
                                      <p:to>
                                        <p:strVal val="visible"/>
                                      </p:to>
                                    </p:set>
                                    <p:animEffect transition="in" filter="fade">
                                      <p:cBhvr>
                                        <p:cTn id="158" dur="3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p:bldP spid="8" grpId="0" animBg="1"/>
      <p:bldP spid="31" grpId="0" animBg="1"/>
      <p:bldP spid="32" grpId="0"/>
      <p:bldP spid="36" grpId="0"/>
      <p:bldP spid="37"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ï$ḻïḍe"/>
          <p:cNvSpPr/>
          <p:nvPr/>
        </p:nvSpPr>
        <p:spPr bwMode="auto">
          <a:xfrm>
            <a:off x="6095436" y="2330941"/>
            <a:ext cx="442609" cy="10562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0" y="5785"/>
                </a:lnTo>
                <a:cubicBezTo>
                  <a:pt x="70" y="4042"/>
                  <a:pt x="1975" y="2402"/>
                  <a:pt x="5204" y="1303"/>
                </a:cubicBezTo>
                <a:cubicBezTo>
                  <a:pt x="7639" y="475"/>
                  <a:pt x="10670" y="15"/>
                  <a:pt x="13805" y="0"/>
                </a:cubicBezTo>
                <a:lnTo>
                  <a:pt x="21600" y="0"/>
                </a:lnTo>
              </a:path>
            </a:pathLst>
          </a:custGeom>
          <a:noFill/>
          <a:ln w="28575" cap="flat" cmpd="sng">
            <a:solidFill>
              <a:schemeClr val="bg1">
                <a:lumMod val="75000"/>
              </a:schemeClr>
            </a:solidFill>
            <a:prstDash val="solid"/>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412750" fontAlgn="base" hangingPunct="0">
              <a:spcBef>
                <a:spcPct val="0"/>
              </a:spcBef>
              <a:spcAft>
                <a:spcPct val="0"/>
              </a:spcAft>
            </a:pPr>
            <a:endParaRPr lang="zh-CN" altLang="zh-CN" sz="1600" dirty="0">
              <a:solidFill>
                <a:srgbClr val="000000"/>
              </a:solidFill>
              <a:latin typeface="义启简圆体" panose="02010601030101010101" pitchFamily="2" charset="-122"/>
              <a:ea typeface="义启简圆体" panose="02010601030101010101" pitchFamily="2" charset="-122"/>
            </a:endParaRPr>
          </a:p>
        </p:txBody>
      </p:sp>
      <p:sp>
        <p:nvSpPr>
          <p:cNvPr id="42" name="iṩḻiďè"/>
          <p:cNvSpPr/>
          <p:nvPr/>
        </p:nvSpPr>
        <p:spPr bwMode="auto">
          <a:xfrm>
            <a:off x="5652827" y="3889893"/>
            <a:ext cx="442609" cy="10562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lnTo>
                  <a:pt x="21600" y="15815"/>
                </a:lnTo>
                <a:cubicBezTo>
                  <a:pt x="21530" y="17558"/>
                  <a:pt x="19625" y="19198"/>
                  <a:pt x="16396" y="20297"/>
                </a:cubicBezTo>
                <a:cubicBezTo>
                  <a:pt x="13961" y="21125"/>
                  <a:pt x="10930" y="21585"/>
                  <a:pt x="7795" y="21600"/>
                </a:cubicBezTo>
                <a:lnTo>
                  <a:pt x="0" y="21600"/>
                </a:lnTo>
              </a:path>
            </a:pathLst>
          </a:custGeom>
          <a:noFill/>
          <a:ln w="28575" cap="flat" cmpd="sng">
            <a:solidFill>
              <a:schemeClr val="bg1">
                <a:lumMod val="75000"/>
              </a:schemeClr>
            </a:solidFill>
            <a:prstDash val="solid"/>
            <a:miter lim="400000"/>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412750" fontAlgn="base" hangingPunct="0">
              <a:spcBef>
                <a:spcPct val="0"/>
              </a:spcBef>
              <a:spcAft>
                <a:spcPct val="0"/>
              </a:spcAft>
            </a:pPr>
            <a:endParaRPr lang="zh-CN" altLang="zh-CN" sz="1600" dirty="0">
              <a:solidFill>
                <a:srgbClr val="000000"/>
              </a:solidFill>
              <a:latin typeface="义启简圆体" panose="02010601030101010101" pitchFamily="2" charset="-122"/>
              <a:ea typeface="义启简圆体" panose="02010601030101010101" pitchFamily="2" charset="-122"/>
            </a:endParaRPr>
          </a:p>
        </p:txBody>
      </p:sp>
      <p:sp>
        <p:nvSpPr>
          <p:cNvPr id="43" name="îṩḻïḑè"/>
          <p:cNvSpPr/>
          <p:nvPr/>
        </p:nvSpPr>
        <p:spPr>
          <a:xfrm>
            <a:off x="5394816" y="3387214"/>
            <a:ext cx="1401239" cy="502681"/>
          </a:xfrm>
          <a:prstGeom prst="rect">
            <a:avLst/>
          </a:prstGeom>
        </p:spPr>
        <p:txBody>
          <a:bodyPr wrap="square" lIns="91440" tIns="45720" rIns="91440" bIns="45720" anchor="ctr" anchorCtr="0">
            <a:normAutofit fontScale="85000" lnSpcReduction="10000"/>
          </a:bodyPr>
          <a:lstStyle/>
          <a:p>
            <a:pPr algn="ctr"/>
            <a:r>
              <a:rPr lang="en-US" altLang="zh-CN" sz="2400" b="1" dirty="0">
                <a:latin typeface="义启简圆体" panose="02010601030101010101" pitchFamily="2" charset="-122"/>
                <a:ea typeface="义启简圆体" panose="02010601030101010101" pitchFamily="2" charset="-122"/>
              </a:rPr>
              <a:t>Text here</a:t>
            </a:r>
            <a:endParaRPr lang="zh-CN" altLang="en-US" sz="2400" b="1" dirty="0">
              <a:latin typeface="义启简圆体" panose="02010601030101010101" pitchFamily="2" charset="-122"/>
              <a:ea typeface="义启简圆体" panose="02010601030101010101" pitchFamily="2" charset="-122"/>
            </a:endParaRPr>
          </a:p>
        </p:txBody>
      </p:sp>
      <p:sp>
        <p:nvSpPr>
          <p:cNvPr id="39" name="iṥ1îḓê"/>
          <p:cNvSpPr/>
          <p:nvPr/>
        </p:nvSpPr>
        <p:spPr>
          <a:xfrm>
            <a:off x="4588006" y="2771894"/>
            <a:ext cx="441734" cy="370097"/>
          </a:xfrm>
          <a:custGeom>
            <a:avLst/>
            <a:gdLst>
              <a:gd name="connsiteX0" fmla="*/ 552739 w 609615"/>
              <a:gd name="connsiteY0" fmla="*/ 397213 h 510753"/>
              <a:gd name="connsiteX1" fmla="*/ 609615 w 609615"/>
              <a:gd name="connsiteY1" fmla="*/ 453983 h 510753"/>
              <a:gd name="connsiteX2" fmla="*/ 552739 w 609615"/>
              <a:gd name="connsiteY2" fmla="*/ 510753 h 510753"/>
              <a:gd name="connsiteX3" fmla="*/ 495863 w 609615"/>
              <a:gd name="connsiteY3" fmla="*/ 453983 h 510753"/>
              <a:gd name="connsiteX4" fmla="*/ 552739 w 609615"/>
              <a:gd name="connsiteY4" fmla="*/ 397213 h 510753"/>
              <a:gd name="connsiteX5" fmla="*/ 547870 w 609615"/>
              <a:gd name="connsiteY5" fmla="*/ 198571 h 510753"/>
              <a:gd name="connsiteX6" fmla="*/ 604746 w 609615"/>
              <a:gd name="connsiteY6" fmla="*/ 255341 h 510753"/>
              <a:gd name="connsiteX7" fmla="*/ 547870 w 609615"/>
              <a:gd name="connsiteY7" fmla="*/ 312111 h 510753"/>
              <a:gd name="connsiteX8" fmla="*/ 490994 w 609615"/>
              <a:gd name="connsiteY8" fmla="*/ 255341 h 510753"/>
              <a:gd name="connsiteX9" fmla="*/ 547870 w 609615"/>
              <a:gd name="connsiteY9" fmla="*/ 198571 h 510753"/>
              <a:gd name="connsiteX10" fmla="*/ 119644 w 609615"/>
              <a:gd name="connsiteY10" fmla="*/ 191797 h 510753"/>
              <a:gd name="connsiteX11" fmla="*/ 127891 w 609615"/>
              <a:gd name="connsiteY11" fmla="*/ 196674 h 510753"/>
              <a:gd name="connsiteX12" fmla="*/ 121502 w 609615"/>
              <a:gd name="connsiteY12" fmla="*/ 203292 h 510753"/>
              <a:gd name="connsiteX13" fmla="*/ 129982 w 609615"/>
              <a:gd name="connsiteY13" fmla="*/ 212233 h 510753"/>
              <a:gd name="connsiteX14" fmla="*/ 122664 w 609615"/>
              <a:gd name="connsiteY14" fmla="*/ 226050 h 510753"/>
              <a:gd name="connsiteX15" fmla="*/ 115462 w 609615"/>
              <a:gd name="connsiteY15" fmla="*/ 225702 h 510753"/>
              <a:gd name="connsiteX16" fmla="*/ 109306 w 609615"/>
              <a:gd name="connsiteY16" fmla="*/ 211652 h 510753"/>
              <a:gd name="connsiteX17" fmla="*/ 117669 w 609615"/>
              <a:gd name="connsiteY17" fmla="*/ 203176 h 510753"/>
              <a:gd name="connsiteX18" fmla="*/ 111513 w 609615"/>
              <a:gd name="connsiteY18" fmla="*/ 196441 h 510753"/>
              <a:gd name="connsiteX19" fmla="*/ 88250 w 609615"/>
              <a:gd name="connsiteY19" fmla="*/ 191374 h 510753"/>
              <a:gd name="connsiteX20" fmla="*/ 111272 w 609615"/>
              <a:gd name="connsiteY20" fmla="*/ 231774 h 510753"/>
              <a:gd name="connsiteX21" fmla="*/ 119760 w 609615"/>
              <a:gd name="connsiteY21" fmla="*/ 238160 h 510753"/>
              <a:gd name="connsiteX22" fmla="*/ 128364 w 609615"/>
              <a:gd name="connsiteY22" fmla="*/ 231891 h 510753"/>
              <a:gd name="connsiteX23" fmla="*/ 152316 w 609615"/>
              <a:gd name="connsiteY23" fmla="*/ 191490 h 510753"/>
              <a:gd name="connsiteX24" fmla="*/ 195918 w 609615"/>
              <a:gd name="connsiteY24" fmla="*/ 193812 h 510753"/>
              <a:gd name="connsiteX25" fmla="*/ 228241 w 609615"/>
              <a:gd name="connsiteY25" fmla="*/ 204725 h 510753"/>
              <a:gd name="connsiteX26" fmla="*/ 239287 w 609615"/>
              <a:gd name="connsiteY26" fmla="*/ 236302 h 510753"/>
              <a:gd name="connsiteX27" fmla="*/ 239287 w 609615"/>
              <a:gd name="connsiteY27" fmla="*/ 249653 h 510753"/>
              <a:gd name="connsiteX28" fmla="*/ 183360 w 609615"/>
              <a:gd name="connsiteY28" fmla="*/ 461987 h 510753"/>
              <a:gd name="connsiteX29" fmla="*/ 132433 w 609615"/>
              <a:gd name="connsiteY29" fmla="*/ 501227 h 510753"/>
              <a:gd name="connsiteX30" fmla="*/ 122085 w 609615"/>
              <a:gd name="connsiteY30" fmla="*/ 501227 h 510753"/>
              <a:gd name="connsiteX31" fmla="*/ 68949 w 609615"/>
              <a:gd name="connsiteY31" fmla="*/ 462568 h 510753"/>
              <a:gd name="connsiteX32" fmla="*/ 0 w 609615"/>
              <a:gd name="connsiteY32" fmla="*/ 249769 h 510753"/>
              <a:gd name="connsiteX33" fmla="*/ 0 w 609615"/>
              <a:gd name="connsiteY33" fmla="*/ 236302 h 510753"/>
              <a:gd name="connsiteX34" fmla="*/ 11046 w 609615"/>
              <a:gd name="connsiteY34" fmla="*/ 204725 h 510753"/>
              <a:gd name="connsiteX35" fmla="*/ 43369 w 609615"/>
              <a:gd name="connsiteY35" fmla="*/ 193812 h 510753"/>
              <a:gd name="connsiteX36" fmla="*/ 138106 w 609615"/>
              <a:gd name="connsiteY36" fmla="*/ 151894 h 510753"/>
              <a:gd name="connsiteX37" fmla="*/ 143448 w 609615"/>
              <a:gd name="connsiteY37" fmla="*/ 154218 h 510753"/>
              <a:gd name="connsiteX38" fmla="*/ 141125 w 609615"/>
              <a:gd name="connsiteY38" fmla="*/ 159679 h 510753"/>
              <a:gd name="connsiteX39" fmla="*/ 118014 w 609615"/>
              <a:gd name="connsiteY39" fmla="*/ 164559 h 510753"/>
              <a:gd name="connsiteX40" fmla="*/ 98271 w 609615"/>
              <a:gd name="connsiteY40" fmla="*/ 158982 h 510753"/>
              <a:gd name="connsiteX41" fmla="*/ 97691 w 609615"/>
              <a:gd name="connsiteY41" fmla="*/ 153172 h 510753"/>
              <a:gd name="connsiteX42" fmla="*/ 103497 w 609615"/>
              <a:gd name="connsiteY42" fmla="*/ 152591 h 510753"/>
              <a:gd name="connsiteX43" fmla="*/ 138106 w 609615"/>
              <a:gd name="connsiteY43" fmla="*/ 151894 h 510753"/>
              <a:gd name="connsiteX44" fmla="*/ 139648 w 609615"/>
              <a:gd name="connsiteY44" fmla="*/ 119739 h 510753"/>
              <a:gd name="connsiteX45" fmla="*/ 149316 w 609615"/>
              <a:gd name="connsiteY45" fmla="*/ 134921 h 510753"/>
              <a:gd name="connsiteX46" fmla="*/ 129981 w 609615"/>
              <a:gd name="connsiteY46" fmla="*/ 134921 h 510753"/>
              <a:gd name="connsiteX47" fmla="*/ 139648 w 609615"/>
              <a:gd name="connsiteY47" fmla="*/ 119739 h 510753"/>
              <a:gd name="connsiteX48" fmla="*/ 91170 w 609615"/>
              <a:gd name="connsiteY48" fmla="*/ 119739 h 510753"/>
              <a:gd name="connsiteX49" fmla="*/ 100838 w 609615"/>
              <a:gd name="connsiteY49" fmla="*/ 134921 h 510753"/>
              <a:gd name="connsiteX50" fmla="*/ 81503 w 609615"/>
              <a:gd name="connsiteY50" fmla="*/ 134921 h 510753"/>
              <a:gd name="connsiteX51" fmla="*/ 91170 w 609615"/>
              <a:gd name="connsiteY51" fmla="*/ 119739 h 510753"/>
              <a:gd name="connsiteX52" fmla="*/ 95591 w 609615"/>
              <a:gd name="connsiteY52" fmla="*/ 95554 h 510753"/>
              <a:gd name="connsiteX53" fmla="*/ 67686 w 609615"/>
              <a:gd name="connsiteY53" fmla="*/ 130042 h 510753"/>
              <a:gd name="connsiteX54" fmla="*/ 67686 w 609615"/>
              <a:gd name="connsiteY54" fmla="*/ 157679 h 510753"/>
              <a:gd name="connsiteX55" fmla="*/ 84313 w 609615"/>
              <a:gd name="connsiteY55" fmla="*/ 174168 h 510753"/>
              <a:gd name="connsiteX56" fmla="*/ 153379 w 609615"/>
              <a:gd name="connsiteY56" fmla="*/ 174168 h 510753"/>
              <a:gd name="connsiteX57" fmla="*/ 169890 w 609615"/>
              <a:gd name="connsiteY57" fmla="*/ 157562 h 510753"/>
              <a:gd name="connsiteX58" fmla="*/ 169890 w 609615"/>
              <a:gd name="connsiteY58" fmla="*/ 112043 h 510753"/>
              <a:gd name="connsiteX59" fmla="*/ 100359 w 609615"/>
              <a:gd name="connsiteY59" fmla="*/ 95554 h 510753"/>
              <a:gd name="connsiteX60" fmla="*/ 305807 w 609615"/>
              <a:gd name="connsiteY60" fmla="*/ 35565 h 510753"/>
              <a:gd name="connsiteX61" fmla="*/ 415442 w 609615"/>
              <a:gd name="connsiteY61" fmla="*/ 35565 h 510753"/>
              <a:gd name="connsiteX62" fmla="*/ 433695 w 609615"/>
              <a:gd name="connsiteY62" fmla="*/ 53792 h 510753"/>
              <a:gd name="connsiteX63" fmla="*/ 415442 w 609615"/>
              <a:gd name="connsiteY63" fmla="*/ 72018 h 510753"/>
              <a:gd name="connsiteX64" fmla="*/ 324060 w 609615"/>
              <a:gd name="connsiteY64" fmla="*/ 72018 h 510753"/>
              <a:gd name="connsiteX65" fmla="*/ 324060 w 609615"/>
              <a:gd name="connsiteY65" fmla="*/ 237103 h 510753"/>
              <a:gd name="connsiteX66" fmla="*/ 415442 w 609615"/>
              <a:gd name="connsiteY66" fmla="*/ 237103 h 510753"/>
              <a:gd name="connsiteX67" fmla="*/ 433695 w 609615"/>
              <a:gd name="connsiteY67" fmla="*/ 255330 h 510753"/>
              <a:gd name="connsiteX68" fmla="*/ 415442 w 609615"/>
              <a:gd name="connsiteY68" fmla="*/ 273556 h 510753"/>
              <a:gd name="connsiteX69" fmla="*/ 324060 w 609615"/>
              <a:gd name="connsiteY69" fmla="*/ 273556 h 510753"/>
              <a:gd name="connsiteX70" fmla="*/ 324060 w 609615"/>
              <a:gd name="connsiteY70" fmla="*/ 469290 h 510753"/>
              <a:gd name="connsiteX71" fmla="*/ 415442 w 609615"/>
              <a:gd name="connsiteY71" fmla="*/ 469290 h 510753"/>
              <a:gd name="connsiteX72" fmla="*/ 433695 w 609615"/>
              <a:gd name="connsiteY72" fmla="*/ 487516 h 510753"/>
              <a:gd name="connsiteX73" fmla="*/ 415442 w 609615"/>
              <a:gd name="connsiteY73" fmla="*/ 505743 h 510753"/>
              <a:gd name="connsiteX74" fmla="*/ 305807 w 609615"/>
              <a:gd name="connsiteY74" fmla="*/ 505743 h 510753"/>
              <a:gd name="connsiteX75" fmla="*/ 287554 w 609615"/>
              <a:gd name="connsiteY75" fmla="*/ 487516 h 510753"/>
              <a:gd name="connsiteX76" fmla="*/ 287554 w 609615"/>
              <a:gd name="connsiteY76" fmla="*/ 53792 h 510753"/>
              <a:gd name="connsiteX77" fmla="*/ 305807 w 609615"/>
              <a:gd name="connsiteY77" fmla="*/ 35565 h 510753"/>
              <a:gd name="connsiteX78" fmla="*/ 117102 w 609615"/>
              <a:gd name="connsiteY78" fmla="*/ 32037 h 510753"/>
              <a:gd name="connsiteX79" fmla="*/ 179890 w 609615"/>
              <a:gd name="connsiteY79" fmla="*/ 108676 h 510753"/>
              <a:gd name="connsiteX80" fmla="*/ 178262 w 609615"/>
              <a:gd name="connsiteY80" fmla="*/ 109373 h 510753"/>
              <a:gd name="connsiteX81" fmla="*/ 178262 w 609615"/>
              <a:gd name="connsiteY81" fmla="*/ 157679 h 510753"/>
              <a:gd name="connsiteX82" fmla="*/ 153379 w 609615"/>
              <a:gd name="connsiteY82" fmla="*/ 182412 h 510753"/>
              <a:gd name="connsiteX83" fmla="*/ 84313 w 609615"/>
              <a:gd name="connsiteY83" fmla="*/ 182412 h 510753"/>
              <a:gd name="connsiteX84" fmla="*/ 59430 w 609615"/>
              <a:gd name="connsiteY84" fmla="*/ 157562 h 510753"/>
              <a:gd name="connsiteX85" fmla="*/ 59430 w 609615"/>
              <a:gd name="connsiteY85" fmla="*/ 133642 h 510753"/>
              <a:gd name="connsiteX86" fmla="*/ 55593 w 609615"/>
              <a:gd name="connsiteY86" fmla="*/ 134803 h 510753"/>
              <a:gd name="connsiteX87" fmla="*/ 117102 w 609615"/>
              <a:gd name="connsiteY87" fmla="*/ 32037 h 510753"/>
              <a:gd name="connsiteX88" fmla="*/ 543107 w 609615"/>
              <a:gd name="connsiteY88" fmla="*/ 0 h 510753"/>
              <a:gd name="connsiteX89" fmla="*/ 599948 w 609615"/>
              <a:gd name="connsiteY89" fmla="*/ 56770 h 510753"/>
              <a:gd name="connsiteX90" fmla="*/ 543107 w 609615"/>
              <a:gd name="connsiteY90" fmla="*/ 113540 h 510753"/>
              <a:gd name="connsiteX91" fmla="*/ 486266 w 609615"/>
              <a:gd name="connsiteY91" fmla="*/ 56770 h 510753"/>
              <a:gd name="connsiteX92" fmla="*/ 543107 w 609615"/>
              <a:gd name="connsiteY92" fmla="*/ 0 h 51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9615" h="510753">
                <a:moveTo>
                  <a:pt x="552739" y="397213"/>
                </a:moveTo>
                <a:cubicBezTo>
                  <a:pt x="584151" y="397213"/>
                  <a:pt x="609615" y="422630"/>
                  <a:pt x="609615" y="453983"/>
                </a:cubicBezTo>
                <a:cubicBezTo>
                  <a:pt x="609615" y="485336"/>
                  <a:pt x="584151" y="510753"/>
                  <a:pt x="552739" y="510753"/>
                </a:cubicBezTo>
                <a:cubicBezTo>
                  <a:pt x="521327" y="510753"/>
                  <a:pt x="495863" y="485336"/>
                  <a:pt x="495863" y="453983"/>
                </a:cubicBezTo>
                <a:cubicBezTo>
                  <a:pt x="495863" y="422630"/>
                  <a:pt x="521327" y="397213"/>
                  <a:pt x="552739" y="397213"/>
                </a:cubicBezTo>
                <a:close/>
                <a:moveTo>
                  <a:pt x="547870" y="198571"/>
                </a:moveTo>
                <a:cubicBezTo>
                  <a:pt x="579282" y="198571"/>
                  <a:pt x="604746" y="223988"/>
                  <a:pt x="604746" y="255341"/>
                </a:cubicBezTo>
                <a:cubicBezTo>
                  <a:pt x="604746" y="286694"/>
                  <a:pt x="579282" y="312111"/>
                  <a:pt x="547870" y="312111"/>
                </a:cubicBezTo>
                <a:cubicBezTo>
                  <a:pt x="516458" y="312111"/>
                  <a:pt x="490994" y="286694"/>
                  <a:pt x="490994" y="255341"/>
                </a:cubicBezTo>
                <a:cubicBezTo>
                  <a:pt x="490994" y="223988"/>
                  <a:pt x="516458" y="198571"/>
                  <a:pt x="547870" y="198571"/>
                </a:cubicBezTo>
                <a:close/>
                <a:moveTo>
                  <a:pt x="119644" y="191797"/>
                </a:moveTo>
                <a:lnTo>
                  <a:pt x="127891" y="196674"/>
                </a:lnTo>
                <a:lnTo>
                  <a:pt x="121502" y="203292"/>
                </a:lnTo>
                <a:lnTo>
                  <a:pt x="129982" y="212233"/>
                </a:lnTo>
                <a:lnTo>
                  <a:pt x="122664" y="226050"/>
                </a:lnTo>
                <a:cubicBezTo>
                  <a:pt x="120573" y="230114"/>
                  <a:pt x="117321" y="229998"/>
                  <a:pt x="115462" y="225702"/>
                </a:cubicBezTo>
                <a:lnTo>
                  <a:pt x="109306" y="211652"/>
                </a:lnTo>
                <a:lnTo>
                  <a:pt x="117669" y="203176"/>
                </a:lnTo>
                <a:lnTo>
                  <a:pt x="111513" y="196441"/>
                </a:lnTo>
                <a:close/>
                <a:moveTo>
                  <a:pt x="88250" y="191374"/>
                </a:moveTo>
                <a:lnTo>
                  <a:pt x="111272" y="231774"/>
                </a:lnTo>
                <a:cubicBezTo>
                  <a:pt x="113597" y="235954"/>
                  <a:pt x="116620" y="238160"/>
                  <a:pt x="119760" y="238160"/>
                </a:cubicBezTo>
                <a:cubicBezTo>
                  <a:pt x="123015" y="238160"/>
                  <a:pt x="126038" y="235954"/>
                  <a:pt x="128364" y="231891"/>
                </a:cubicBezTo>
                <a:lnTo>
                  <a:pt x="152316" y="191490"/>
                </a:lnTo>
                <a:lnTo>
                  <a:pt x="195918" y="193812"/>
                </a:lnTo>
                <a:cubicBezTo>
                  <a:pt x="207894" y="194392"/>
                  <a:pt x="222195" y="199268"/>
                  <a:pt x="228241" y="204725"/>
                </a:cubicBezTo>
                <a:cubicBezTo>
                  <a:pt x="234520" y="210297"/>
                  <a:pt x="239287" y="224112"/>
                  <a:pt x="239287" y="236302"/>
                </a:cubicBezTo>
                <a:lnTo>
                  <a:pt x="239287" y="249653"/>
                </a:lnTo>
                <a:lnTo>
                  <a:pt x="183360" y="461987"/>
                </a:lnTo>
                <a:cubicBezTo>
                  <a:pt x="177663" y="483581"/>
                  <a:pt x="154874" y="501227"/>
                  <a:pt x="132433" y="501227"/>
                </a:cubicBezTo>
                <a:lnTo>
                  <a:pt x="122085" y="501227"/>
                </a:lnTo>
                <a:cubicBezTo>
                  <a:pt x="99645" y="501227"/>
                  <a:pt x="75925" y="483929"/>
                  <a:pt x="68949" y="462568"/>
                </a:cubicBezTo>
                <a:lnTo>
                  <a:pt x="0" y="249769"/>
                </a:lnTo>
                <a:lnTo>
                  <a:pt x="0" y="236302"/>
                </a:lnTo>
                <a:cubicBezTo>
                  <a:pt x="0" y="224112"/>
                  <a:pt x="4883" y="210297"/>
                  <a:pt x="11046" y="204725"/>
                </a:cubicBezTo>
                <a:cubicBezTo>
                  <a:pt x="17208" y="199268"/>
                  <a:pt x="31393" y="194509"/>
                  <a:pt x="43369" y="193812"/>
                </a:cubicBezTo>
                <a:close/>
                <a:moveTo>
                  <a:pt x="138106" y="151894"/>
                </a:moveTo>
                <a:cubicBezTo>
                  <a:pt x="140196" y="151081"/>
                  <a:pt x="142635" y="152127"/>
                  <a:pt x="143448" y="154218"/>
                </a:cubicBezTo>
                <a:cubicBezTo>
                  <a:pt x="144377" y="156426"/>
                  <a:pt x="143332" y="158866"/>
                  <a:pt x="141125" y="159679"/>
                </a:cubicBezTo>
                <a:cubicBezTo>
                  <a:pt x="131950" y="163281"/>
                  <a:pt x="124286" y="164559"/>
                  <a:pt x="118014" y="164559"/>
                </a:cubicBezTo>
                <a:cubicBezTo>
                  <a:pt x="105239" y="164559"/>
                  <a:pt x="98620" y="159330"/>
                  <a:pt x="98271" y="158982"/>
                </a:cubicBezTo>
                <a:cubicBezTo>
                  <a:pt x="96529" y="157588"/>
                  <a:pt x="96181" y="154915"/>
                  <a:pt x="97691" y="153172"/>
                </a:cubicBezTo>
                <a:cubicBezTo>
                  <a:pt x="99084" y="151430"/>
                  <a:pt x="101639" y="151081"/>
                  <a:pt x="103497" y="152591"/>
                </a:cubicBezTo>
                <a:cubicBezTo>
                  <a:pt x="103962" y="152940"/>
                  <a:pt x="114995" y="161073"/>
                  <a:pt x="138106" y="151894"/>
                </a:cubicBezTo>
                <a:close/>
                <a:moveTo>
                  <a:pt x="139648" y="119739"/>
                </a:moveTo>
                <a:cubicBezTo>
                  <a:pt x="147918" y="120435"/>
                  <a:pt x="149316" y="134921"/>
                  <a:pt x="149316" y="134921"/>
                </a:cubicBezTo>
                <a:lnTo>
                  <a:pt x="129981" y="134921"/>
                </a:lnTo>
                <a:cubicBezTo>
                  <a:pt x="129981" y="134921"/>
                  <a:pt x="131379" y="119044"/>
                  <a:pt x="139648" y="119739"/>
                </a:cubicBezTo>
                <a:close/>
                <a:moveTo>
                  <a:pt x="91170" y="119739"/>
                </a:moveTo>
                <a:cubicBezTo>
                  <a:pt x="99440" y="120435"/>
                  <a:pt x="100838" y="134921"/>
                  <a:pt x="100838" y="134921"/>
                </a:cubicBezTo>
                <a:lnTo>
                  <a:pt x="81503" y="134921"/>
                </a:lnTo>
                <a:cubicBezTo>
                  <a:pt x="81503" y="134921"/>
                  <a:pt x="82901" y="119044"/>
                  <a:pt x="91170" y="119739"/>
                </a:cubicBezTo>
                <a:close/>
                <a:moveTo>
                  <a:pt x="95591" y="95554"/>
                </a:moveTo>
                <a:cubicBezTo>
                  <a:pt x="92685" y="103451"/>
                  <a:pt x="84429" y="120752"/>
                  <a:pt x="67686" y="130042"/>
                </a:cubicBezTo>
                <a:lnTo>
                  <a:pt x="67686" y="157679"/>
                </a:lnTo>
                <a:cubicBezTo>
                  <a:pt x="67686" y="166736"/>
                  <a:pt x="75127" y="174168"/>
                  <a:pt x="84313" y="174168"/>
                </a:cubicBezTo>
                <a:lnTo>
                  <a:pt x="153379" y="174168"/>
                </a:lnTo>
                <a:cubicBezTo>
                  <a:pt x="162449" y="174168"/>
                  <a:pt x="169890" y="166736"/>
                  <a:pt x="169890" y="157562"/>
                </a:cubicBezTo>
                <a:lnTo>
                  <a:pt x="169890" y="112043"/>
                </a:lnTo>
                <a:cubicBezTo>
                  <a:pt x="153961" y="116340"/>
                  <a:pt x="122102" y="120752"/>
                  <a:pt x="100359" y="95554"/>
                </a:cubicBezTo>
                <a:close/>
                <a:moveTo>
                  <a:pt x="305807" y="35565"/>
                </a:moveTo>
                <a:lnTo>
                  <a:pt x="415442" y="35565"/>
                </a:lnTo>
                <a:cubicBezTo>
                  <a:pt x="425557" y="35565"/>
                  <a:pt x="433695" y="43692"/>
                  <a:pt x="433695" y="53792"/>
                </a:cubicBezTo>
                <a:cubicBezTo>
                  <a:pt x="433695" y="63892"/>
                  <a:pt x="425557" y="72018"/>
                  <a:pt x="415442" y="72018"/>
                </a:cubicBezTo>
                <a:lnTo>
                  <a:pt x="324060" y="72018"/>
                </a:lnTo>
                <a:lnTo>
                  <a:pt x="324060" y="237103"/>
                </a:lnTo>
                <a:lnTo>
                  <a:pt x="415442" y="237103"/>
                </a:lnTo>
                <a:cubicBezTo>
                  <a:pt x="425557" y="237103"/>
                  <a:pt x="433695" y="245346"/>
                  <a:pt x="433695" y="255330"/>
                </a:cubicBezTo>
                <a:cubicBezTo>
                  <a:pt x="433695" y="265430"/>
                  <a:pt x="425557" y="273556"/>
                  <a:pt x="415442" y="273556"/>
                </a:cubicBezTo>
                <a:lnTo>
                  <a:pt x="324060" y="273556"/>
                </a:lnTo>
                <a:lnTo>
                  <a:pt x="324060" y="469290"/>
                </a:lnTo>
                <a:lnTo>
                  <a:pt x="415442" y="469290"/>
                </a:lnTo>
                <a:cubicBezTo>
                  <a:pt x="425557" y="469290"/>
                  <a:pt x="433695" y="477416"/>
                  <a:pt x="433695" y="487516"/>
                </a:cubicBezTo>
                <a:cubicBezTo>
                  <a:pt x="433695" y="497617"/>
                  <a:pt x="425557" y="505743"/>
                  <a:pt x="415442" y="505743"/>
                </a:cubicBezTo>
                <a:lnTo>
                  <a:pt x="305807" y="505743"/>
                </a:lnTo>
                <a:cubicBezTo>
                  <a:pt x="295692" y="505743"/>
                  <a:pt x="287554" y="497617"/>
                  <a:pt x="287554" y="487516"/>
                </a:cubicBezTo>
                <a:lnTo>
                  <a:pt x="287554" y="53792"/>
                </a:lnTo>
                <a:cubicBezTo>
                  <a:pt x="287554" y="43692"/>
                  <a:pt x="295692" y="35565"/>
                  <a:pt x="305807" y="35565"/>
                </a:cubicBezTo>
                <a:close/>
                <a:moveTo>
                  <a:pt x="117102" y="32037"/>
                </a:moveTo>
                <a:cubicBezTo>
                  <a:pt x="195819" y="32037"/>
                  <a:pt x="179890" y="108676"/>
                  <a:pt x="179890" y="108676"/>
                </a:cubicBezTo>
                <a:cubicBezTo>
                  <a:pt x="179890" y="108676"/>
                  <a:pt x="179308" y="108908"/>
                  <a:pt x="178262" y="109373"/>
                </a:cubicBezTo>
                <a:lnTo>
                  <a:pt x="178262" y="157679"/>
                </a:lnTo>
                <a:cubicBezTo>
                  <a:pt x="178262" y="171381"/>
                  <a:pt x="167099" y="182412"/>
                  <a:pt x="153379" y="182412"/>
                </a:cubicBezTo>
                <a:lnTo>
                  <a:pt x="84313" y="182412"/>
                </a:lnTo>
                <a:cubicBezTo>
                  <a:pt x="70593" y="182412"/>
                  <a:pt x="59430" y="171265"/>
                  <a:pt x="59430" y="157562"/>
                </a:cubicBezTo>
                <a:lnTo>
                  <a:pt x="59430" y="133642"/>
                </a:lnTo>
                <a:cubicBezTo>
                  <a:pt x="58151" y="134106"/>
                  <a:pt x="56872" y="134571"/>
                  <a:pt x="55593" y="134803"/>
                </a:cubicBezTo>
                <a:cubicBezTo>
                  <a:pt x="55593" y="134803"/>
                  <a:pt x="34083" y="32153"/>
                  <a:pt x="117102" y="32037"/>
                </a:cubicBezTo>
                <a:close/>
                <a:moveTo>
                  <a:pt x="543107" y="0"/>
                </a:moveTo>
                <a:cubicBezTo>
                  <a:pt x="574499" y="0"/>
                  <a:pt x="599948" y="25417"/>
                  <a:pt x="599948" y="56770"/>
                </a:cubicBezTo>
                <a:cubicBezTo>
                  <a:pt x="599948" y="88123"/>
                  <a:pt x="574499" y="113540"/>
                  <a:pt x="543107" y="113540"/>
                </a:cubicBezTo>
                <a:cubicBezTo>
                  <a:pt x="511715" y="113540"/>
                  <a:pt x="486266" y="88123"/>
                  <a:pt x="486266" y="56770"/>
                </a:cubicBezTo>
                <a:cubicBezTo>
                  <a:pt x="486266" y="25417"/>
                  <a:pt x="511715" y="0"/>
                  <a:pt x="543107" y="0"/>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tx1"/>
              </a:solidFill>
              <a:latin typeface="义启简圆体" panose="02010601030101010101" pitchFamily="2" charset="-122"/>
              <a:ea typeface="义启简圆体" panose="02010601030101010101" pitchFamily="2" charset="-122"/>
            </a:endParaRPr>
          </a:p>
        </p:txBody>
      </p:sp>
      <p:sp>
        <p:nvSpPr>
          <p:cNvPr id="40" name="ïSľíḋê"/>
          <p:cNvSpPr/>
          <p:nvPr/>
        </p:nvSpPr>
        <p:spPr bwMode="auto">
          <a:xfrm>
            <a:off x="4120697" y="2337547"/>
            <a:ext cx="1376353" cy="1238790"/>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noFill/>
          <a:ln w="19050">
            <a:solidFill>
              <a:schemeClr val="accent1"/>
            </a:solid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412750" fontAlgn="base" hangingPunct="0">
              <a:spcBef>
                <a:spcPct val="0"/>
              </a:spcBef>
              <a:spcAft>
                <a:spcPct val="0"/>
              </a:spcAft>
            </a:pPr>
            <a:endParaRPr lang="zh-CN" altLang="zh-CN" sz="1600" dirty="0">
              <a:solidFill>
                <a:srgbClr val="000000"/>
              </a:solidFill>
              <a:latin typeface="义启简圆体" panose="02010601030101010101" pitchFamily="2" charset="-122"/>
              <a:ea typeface="义启简圆体" panose="02010601030101010101" pitchFamily="2" charset="-122"/>
            </a:endParaRPr>
          </a:p>
        </p:txBody>
      </p:sp>
      <p:sp>
        <p:nvSpPr>
          <p:cNvPr id="37" name="íṥľíḑé"/>
          <p:cNvSpPr/>
          <p:nvPr/>
        </p:nvSpPr>
        <p:spPr>
          <a:xfrm>
            <a:off x="4588006" y="4135110"/>
            <a:ext cx="441734" cy="370097"/>
          </a:xfrm>
          <a:custGeom>
            <a:avLst/>
            <a:gdLst>
              <a:gd name="connsiteX0" fmla="*/ 552739 w 609615"/>
              <a:gd name="connsiteY0" fmla="*/ 397213 h 510753"/>
              <a:gd name="connsiteX1" fmla="*/ 609615 w 609615"/>
              <a:gd name="connsiteY1" fmla="*/ 453983 h 510753"/>
              <a:gd name="connsiteX2" fmla="*/ 552739 w 609615"/>
              <a:gd name="connsiteY2" fmla="*/ 510753 h 510753"/>
              <a:gd name="connsiteX3" fmla="*/ 495863 w 609615"/>
              <a:gd name="connsiteY3" fmla="*/ 453983 h 510753"/>
              <a:gd name="connsiteX4" fmla="*/ 552739 w 609615"/>
              <a:gd name="connsiteY4" fmla="*/ 397213 h 510753"/>
              <a:gd name="connsiteX5" fmla="*/ 547870 w 609615"/>
              <a:gd name="connsiteY5" fmla="*/ 198571 h 510753"/>
              <a:gd name="connsiteX6" fmla="*/ 604746 w 609615"/>
              <a:gd name="connsiteY6" fmla="*/ 255341 h 510753"/>
              <a:gd name="connsiteX7" fmla="*/ 547870 w 609615"/>
              <a:gd name="connsiteY7" fmla="*/ 312111 h 510753"/>
              <a:gd name="connsiteX8" fmla="*/ 490994 w 609615"/>
              <a:gd name="connsiteY8" fmla="*/ 255341 h 510753"/>
              <a:gd name="connsiteX9" fmla="*/ 547870 w 609615"/>
              <a:gd name="connsiteY9" fmla="*/ 198571 h 510753"/>
              <a:gd name="connsiteX10" fmla="*/ 119644 w 609615"/>
              <a:gd name="connsiteY10" fmla="*/ 191797 h 510753"/>
              <a:gd name="connsiteX11" fmla="*/ 127891 w 609615"/>
              <a:gd name="connsiteY11" fmla="*/ 196674 h 510753"/>
              <a:gd name="connsiteX12" fmla="*/ 121502 w 609615"/>
              <a:gd name="connsiteY12" fmla="*/ 203292 h 510753"/>
              <a:gd name="connsiteX13" fmla="*/ 129982 w 609615"/>
              <a:gd name="connsiteY13" fmla="*/ 212233 h 510753"/>
              <a:gd name="connsiteX14" fmla="*/ 122664 w 609615"/>
              <a:gd name="connsiteY14" fmla="*/ 226050 h 510753"/>
              <a:gd name="connsiteX15" fmla="*/ 115462 w 609615"/>
              <a:gd name="connsiteY15" fmla="*/ 225702 h 510753"/>
              <a:gd name="connsiteX16" fmla="*/ 109306 w 609615"/>
              <a:gd name="connsiteY16" fmla="*/ 211652 h 510753"/>
              <a:gd name="connsiteX17" fmla="*/ 117669 w 609615"/>
              <a:gd name="connsiteY17" fmla="*/ 203176 h 510753"/>
              <a:gd name="connsiteX18" fmla="*/ 111513 w 609615"/>
              <a:gd name="connsiteY18" fmla="*/ 196441 h 510753"/>
              <a:gd name="connsiteX19" fmla="*/ 88250 w 609615"/>
              <a:gd name="connsiteY19" fmla="*/ 191374 h 510753"/>
              <a:gd name="connsiteX20" fmla="*/ 111272 w 609615"/>
              <a:gd name="connsiteY20" fmla="*/ 231774 h 510753"/>
              <a:gd name="connsiteX21" fmla="*/ 119760 w 609615"/>
              <a:gd name="connsiteY21" fmla="*/ 238160 h 510753"/>
              <a:gd name="connsiteX22" fmla="*/ 128364 w 609615"/>
              <a:gd name="connsiteY22" fmla="*/ 231891 h 510753"/>
              <a:gd name="connsiteX23" fmla="*/ 152316 w 609615"/>
              <a:gd name="connsiteY23" fmla="*/ 191490 h 510753"/>
              <a:gd name="connsiteX24" fmla="*/ 195918 w 609615"/>
              <a:gd name="connsiteY24" fmla="*/ 193812 h 510753"/>
              <a:gd name="connsiteX25" fmla="*/ 228241 w 609615"/>
              <a:gd name="connsiteY25" fmla="*/ 204725 h 510753"/>
              <a:gd name="connsiteX26" fmla="*/ 239287 w 609615"/>
              <a:gd name="connsiteY26" fmla="*/ 236302 h 510753"/>
              <a:gd name="connsiteX27" fmla="*/ 239287 w 609615"/>
              <a:gd name="connsiteY27" fmla="*/ 249653 h 510753"/>
              <a:gd name="connsiteX28" fmla="*/ 183360 w 609615"/>
              <a:gd name="connsiteY28" fmla="*/ 461987 h 510753"/>
              <a:gd name="connsiteX29" fmla="*/ 132433 w 609615"/>
              <a:gd name="connsiteY29" fmla="*/ 501227 h 510753"/>
              <a:gd name="connsiteX30" fmla="*/ 122085 w 609615"/>
              <a:gd name="connsiteY30" fmla="*/ 501227 h 510753"/>
              <a:gd name="connsiteX31" fmla="*/ 68949 w 609615"/>
              <a:gd name="connsiteY31" fmla="*/ 462568 h 510753"/>
              <a:gd name="connsiteX32" fmla="*/ 0 w 609615"/>
              <a:gd name="connsiteY32" fmla="*/ 249769 h 510753"/>
              <a:gd name="connsiteX33" fmla="*/ 0 w 609615"/>
              <a:gd name="connsiteY33" fmla="*/ 236302 h 510753"/>
              <a:gd name="connsiteX34" fmla="*/ 11046 w 609615"/>
              <a:gd name="connsiteY34" fmla="*/ 204725 h 510753"/>
              <a:gd name="connsiteX35" fmla="*/ 43369 w 609615"/>
              <a:gd name="connsiteY35" fmla="*/ 193812 h 510753"/>
              <a:gd name="connsiteX36" fmla="*/ 138106 w 609615"/>
              <a:gd name="connsiteY36" fmla="*/ 151894 h 510753"/>
              <a:gd name="connsiteX37" fmla="*/ 143448 w 609615"/>
              <a:gd name="connsiteY37" fmla="*/ 154218 h 510753"/>
              <a:gd name="connsiteX38" fmla="*/ 141125 w 609615"/>
              <a:gd name="connsiteY38" fmla="*/ 159679 h 510753"/>
              <a:gd name="connsiteX39" fmla="*/ 118014 w 609615"/>
              <a:gd name="connsiteY39" fmla="*/ 164559 h 510753"/>
              <a:gd name="connsiteX40" fmla="*/ 98271 w 609615"/>
              <a:gd name="connsiteY40" fmla="*/ 158982 h 510753"/>
              <a:gd name="connsiteX41" fmla="*/ 97691 w 609615"/>
              <a:gd name="connsiteY41" fmla="*/ 153172 h 510753"/>
              <a:gd name="connsiteX42" fmla="*/ 103497 w 609615"/>
              <a:gd name="connsiteY42" fmla="*/ 152591 h 510753"/>
              <a:gd name="connsiteX43" fmla="*/ 138106 w 609615"/>
              <a:gd name="connsiteY43" fmla="*/ 151894 h 510753"/>
              <a:gd name="connsiteX44" fmla="*/ 139648 w 609615"/>
              <a:gd name="connsiteY44" fmla="*/ 119739 h 510753"/>
              <a:gd name="connsiteX45" fmla="*/ 149316 w 609615"/>
              <a:gd name="connsiteY45" fmla="*/ 134921 h 510753"/>
              <a:gd name="connsiteX46" fmla="*/ 129981 w 609615"/>
              <a:gd name="connsiteY46" fmla="*/ 134921 h 510753"/>
              <a:gd name="connsiteX47" fmla="*/ 139648 w 609615"/>
              <a:gd name="connsiteY47" fmla="*/ 119739 h 510753"/>
              <a:gd name="connsiteX48" fmla="*/ 91170 w 609615"/>
              <a:gd name="connsiteY48" fmla="*/ 119739 h 510753"/>
              <a:gd name="connsiteX49" fmla="*/ 100838 w 609615"/>
              <a:gd name="connsiteY49" fmla="*/ 134921 h 510753"/>
              <a:gd name="connsiteX50" fmla="*/ 81503 w 609615"/>
              <a:gd name="connsiteY50" fmla="*/ 134921 h 510753"/>
              <a:gd name="connsiteX51" fmla="*/ 91170 w 609615"/>
              <a:gd name="connsiteY51" fmla="*/ 119739 h 510753"/>
              <a:gd name="connsiteX52" fmla="*/ 95591 w 609615"/>
              <a:gd name="connsiteY52" fmla="*/ 95554 h 510753"/>
              <a:gd name="connsiteX53" fmla="*/ 67686 w 609615"/>
              <a:gd name="connsiteY53" fmla="*/ 130042 h 510753"/>
              <a:gd name="connsiteX54" fmla="*/ 67686 w 609615"/>
              <a:gd name="connsiteY54" fmla="*/ 157679 h 510753"/>
              <a:gd name="connsiteX55" fmla="*/ 84313 w 609615"/>
              <a:gd name="connsiteY55" fmla="*/ 174168 h 510753"/>
              <a:gd name="connsiteX56" fmla="*/ 153379 w 609615"/>
              <a:gd name="connsiteY56" fmla="*/ 174168 h 510753"/>
              <a:gd name="connsiteX57" fmla="*/ 169890 w 609615"/>
              <a:gd name="connsiteY57" fmla="*/ 157562 h 510753"/>
              <a:gd name="connsiteX58" fmla="*/ 169890 w 609615"/>
              <a:gd name="connsiteY58" fmla="*/ 112043 h 510753"/>
              <a:gd name="connsiteX59" fmla="*/ 100359 w 609615"/>
              <a:gd name="connsiteY59" fmla="*/ 95554 h 510753"/>
              <a:gd name="connsiteX60" fmla="*/ 305807 w 609615"/>
              <a:gd name="connsiteY60" fmla="*/ 35565 h 510753"/>
              <a:gd name="connsiteX61" fmla="*/ 415442 w 609615"/>
              <a:gd name="connsiteY61" fmla="*/ 35565 h 510753"/>
              <a:gd name="connsiteX62" fmla="*/ 433695 w 609615"/>
              <a:gd name="connsiteY62" fmla="*/ 53792 h 510753"/>
              <a:gd name="connsiteX63" fmla="*/ 415442 w 609615"/>
              <a:gd name="connsiteY63" fmla="*/ 72018 h 510753"/>
              <a:gd name="connsiteX64" fmla="*/ 324060 w 609615"/>
              <a:gd name="connsiteY64" fmla="*/ 72018 h 510753"/>
              <a:gd name="connsiteX65" fmla="*/ 324060 w 609615"/>
              <a:gd name="connsiteY65" fmla="*/ 237103 h 510753"/>
              <a:gd name="connsiteX66" fmla="*/ 415442 w 609615"/>
              <a:gd name="connsiteY66" fmla="*/ 237103 h 510753"/>
              <a:gd name="connsiteX67" fmla="*/ 433695 w 609615"/>
              <a:gd name="connsiteY67" fmla="*/ 255330 h 510753"/>
              <a:gd name="connsiteX68" fmla="*/ 415442 w 609615"/>
              <a:gd name="connsiteY68" fmla="*/ 273556 h 510753"/>
              <a:gd name="connsiteX69" fmla="*/ 324060 w 609615"/>
              <a:gd name="connsiteY69" fmla="*/ 273556 h 510753"/>
              <a:gd name="connsiteX70" fmla="*/ 324060 w 609615"/>
              <a:gd name="connsiteY70" fmla="*/ 469290 h 510753"/>
              <a:gd name="connsiteX71" fmla="*/ 415442 w 609615"/>
              <a:gd name="connsiteY71" fmla="*/ 469290 h 510753"/>
              <a:gd name="connsiteX72" fmla="*/ 433695 w 609615"/>
              <a:gd name="connsiteY72" fmla="*/ 487516 h 510753"/>
              <a:gd name="connsiteX73" fmla="*/ 415442 w 609615"/>
              <a:gd name="connsiteY73" fmla="*/ 505743 h 510753"/>
              <a:gd name="connsiteX74" fmla="*/ 305807 w 609615"/>
              <a:gd name="connsiteY74" fmla="*/ 505743 h 510753"/>
              <a:gd name="connsiteX75" fmla="*/ 287554 w 609615"/>
              <a:gd name="connsiteY75" fmla="*/ 487516 h 510753"/>
              <a:gd name="connsiteX76" fmla="*/ 287554 w 609615"/>
              <a:gd name="connsiteY76" fmla="*/ 53792 h 510753"/>
              <a:gd name="connsiteX77" fmla="*/ 305807 w 609615"/>
              <a:gd name="connsiteY77" fmla="*/ 35565 h 510753"/>
              <a:gd name="connsiteX78" fmla="*/ 117102 w 609615"/>
              <a:gd name="connsiteY78" fmla="*/ 32037 h 510753"/>
              <a:gd name="connsiteX79" fmla="*/ 179890 w 609615"/>
              <a:gd name="connsiteY79" fmla="*/ 108676 h 510753"/>
              <a:gd name="connsiteX80" fmla="*/ 178262 w 609615"/>
              <a:gd name="connsiteY80" fmla="*/ 109373 h 510753"/>
              <a:gd name="connsiteX81" fmla="*/ 178262 w 609615"/>
              <a:gd name="connsiteY81" fmla="*/ 157679 h 510753"/>
              <a:gd name="connsiteX82" fmla="*/ 153379 w 609615"/>
              <a:gd name="connsiteY82" fmla="*/ 182412 h 510753"/>
              <a:gd name="connsiteX83" fmla="*/ 84313 w 609615"/>
              <a:gd name="connsiteY83" fmla="*/ 182412 h 510753"/>
              <a:gd name="connsiteX84" fmla="*/ 59430 w 609615"/>
              <a:gd name="connsiteY84" fmla="*/ 157562 h 510753"/>
              <a:gd name="connsiteX85" fmla="*/ 59430 w 609615"/>
              <a:gd name="connsiteY85" fmla="*/ 133642 h 510753"/>
              <a:gd name="connsiteX86" fmla="*/ 55593 w 609615"/>
              <a:gd name="connsiteY86" fmla="*/ 134803 h 510753"/>
              <a:gd name="connsiteX87" fmla="*/ 117102 w 609615"/>
              <a:gd name="connsiteY87" fmla="*/ 32037 h 510753"/>
              <a:gd name="connsiteX88" fmla="*/ 543107 w 609615"/>
              <a:gd name="connsiteY88" fmla="*/ 0 h 510753"/>
              <a:gd name="connsiteX89" fmla="*/ 599948 w 609615"/>
              <a:gd name="connsiteY89" fmla="*/ 56770 h 510753"/>
              <a:gd name="connsiteX90" fmla="*/ 543107 w 609615"/>
              <a:gd name="connsiteY90" fmla="*/ 113540 h 510753"/>
              <a:gd name="connsiteX91" fmla="*/ 486266 w 609615"/>
              <a:gd name="connsiteY91" fmla="*/ 56770 h 510753"/>
              <a:gd name="connsiteX92" fmla="*/ 543107 w 609615"/>
              <a:gd name="connsiteY92" fmla="*/ 0 h 51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9615" h="510753">
                <a:moveTo>
                  <a:pt x="552739" y="397213"/>
                </a:moveTo>
                <a:cubicBezTo>
                  <a:pt x="584151" y="397213"/>
                  <a:pt x="609615" y="422630"/>
                  <a:pt x="609615" y="453983"/>
                </a:cubicBezTo>
                <a:cubicBezTo>
                  <a:pt x="609615" y="485336"/>
                  <a:pt x="584151" y="510753"/>
                  <a:pt x="552739" y="510753"/>
                </a:cubicBezTo>
                <a:cubicBezTo>
                  <a:pt x="521327" y="510753"/>
                  <a:pt x="495863" y="485336"/>
                  <a:pt x="495863" y="453983"/>
                </a:cubicBezTo>
                <a:cubicBezTo>
                  <a:pt x="495863" y="422630"/>
                  <a:pt x="521327" y="397213"/>
                  <a:pt x="552739" y="397213"/>
                </a:cubicBezTo>
                <a:close/>
                <a:moveTo>
                  <a:pt x="547870" y="198571"/>
                </a:moveTo>
                <a:cubicBezTo>
                  <a:pt x="579282" y="198571"/>
                  <a:pt x="604746" y="223988"/>
                  <a:pt x="604746" y="255341"/>
                </a:cubicBezTo>
                <a:cubicBezTo>
                  <a:pt x="604746" y="286694"/>
                  <a:pt x="579282" y="312111"/>
                  <a:pt x="547870" y="312111"/>
                </a:cubicBezTo>
                <a:cubicBezTo>
                  <a:pt x="516458" y="312111"/>
                  <a:pt x="490994" y="286694"/>
                  <a:pt x="490994" y="255341"/>
                </a:cubicBezTo>
                <a:cubicBezTo>
                  <a:pt x="490994" y="223988"/>
                  <a:pt x="516458" y="198571"/>
                  <a:pt x="547870" y="198571"/>
                </a:cubicBezTo>
                <a:close/>
                <a:moveTo>
                  <a:pt x="119644" y="191797"/>
                </a:moveTo>
                <a:lnTo>
                  <a:pt x="127891" y="196674"/>
                </a:lnTo>
                <a:lnTo>
                  <a:pt x="121502" y="203292"/>
                </a:lnTo>
                <a:lnTo>
                  <a:pt x="129982" y="212233"/>
                </a:lnTo>
                <a:lnTo>
                  <a:pt x="122664" y="226050"/>
                </a:lnTo>
                <a:cubicBezTo>
                  <a:pt x="120573" y="230114"/>
                  <a:pt x="117321" y="229998"/>
                  <a:pt x="115462" y="225702"/>
                </a:cubicBezTo>
                <a:lnTo>
                  <a:pt x="109306" y="211652"/>
                </a:lnTo>
                <a:lnTo>
                  <a:pt x="117669" y="203176"/>
                </a:lnTo>
                <a:lnTo>
                  <a:pt x="111513" y="196441"/>
                </a:lnTo>
                <a:close/>
                <a:moveTo>
                  <a:pt x="88250" y="191374"/>
                </a:moveTo>
                <a:lnTo>
                  <a:pt x="111272" y="231774"/>
                </a:lnTo>
                <a:cubicBezTo>
                  <a:pt x="113597" y="235954"/>
                  <a:pt x="116620" y="238160"/>
                  <a:pt x="119760" y="238160"/>
                </a:cubicBezTo>
                <a:cubicBezTo>
                  <a:pt x="123015" y="238160"/>
                  <a:pt x="126038" y="235954"/>
                  <a:pt x="128364" y="231891"/>
                </a:cubicBezTo>
                <a:lnTo>
                  <a:pt x="152316" y="191490"/>
                </a:lnTo>
                <a:lnTo>
                  <a:pt x="195918" y="193812"/>
                </a:lnTo>
                <a:cubicBezTo>
                  <a:pt x="207894" y="194392"/>
                  <a:pt x="222195" y="199268"/>
                  <a:pt x="228241" y="204725"/>
                </a:cubicBezTo>
                <a:cubicBezTo>
                  <a:pt x="234520" y="210297"/>
                  <a:pt x="239287" y="224112"/>
                  <a:pt x="239287" y="236302"/>
                </a:cubicBezTo>
                <a:lnTo>
                  <a:pt x="239287" y="249653"/>
                </a:lnTo>
                <a:lnTo>
                  <a:pt x="183360" y="461987"/>
                </a:lnTo>
                <a:cubicBezTo>
                  <a:pt x="177663" y="483581"/>
                  <a:pt x="154874" y="501227"/>
                  <a:pt x="132433" y="501227"/>
                </a:cubicBezTo>
                <a:lnTo>
                  <a:pt x="122085" y="501227"/>
                </a:lnTo>
                <a:cubicBezTo>
                  <a:pt x="99645" y="501227"/>
                  <a:pt x="75925" y="483929"/>
                  <a:pt x="68949" y="462568"/>
                </a:cubicBezTo>
                <a:lnTo>
                  <a:pt x="0" y="249769"/>
                </a:lnTo>
                <a:lnTo>
                  <a:pt x="0" y="236302"/>
                </a:lnTo>
                <a:cubicBezTo>
                  <a:pt x="0" y="224112"/>
                  <a:pt x="4883" y="210297"/>
                  <a:pt x="11046" y="204725"/>
                </a:cubicBezTo>
                <a:cubicBezTo>
                  <a:pt x="17208" y="199268"/>
                  <a:pt x="31393" y="194509"/>
                  <a:pt x="43369" y="193812"/>
                </a:cubicBezTo>
                <a:close/>
                <a:moveTo>
                  <a:pt x="138106" y="151894"/>
                </a:moveTo>
                <a:cubicBezTo>
                  <a:pt x="140196" y="151081"/>
                  <a:pt x="142635" y="152127"/>
                  <a:pt x="143448" y="154218"/>
                </a:cubicBezTo>
                <a:cubicBezTo>
                  <a:pt x="144377" y="156426"/>
                  <a:pt x="143332" y="158866"/>
                  <a:pt x="141125" y="159679"/>
                </a:cubicBezTo>
                <a:cubicBezTo>
                  <a:pt x="131950" y="163281"/>
                  <a:pt x="124286" y="164559"/>
                  <a:pt x="118014" y="164559"/>
                </a:cubicBezTo>
                <a:cubicBezTo>
                  <a:pt x="105239" y="164559"/>
                  <a:pt x="98620" y="159330"/>
                  <a:pt x="98271" y="158982"/>
                </a:cubicBezTo>
                <a:cubicBezTo>
                  <a:pt x="96529" y="157588"/>
                  <a:pt x="96181" y="154915"/>
                  <a:pt x="97691" y="153172"/>
                </a:cubicBezTo>
                <a:cubicBezTo>
                  <a:pt x="99084" y="151430"/>
                  <a:pt x="101639" y="151081"/>
                  <a:pt x="103497" y="152591"/>
                </a:cubicBezTo>
                <a:cubicBezTo>
                  <a:pt x="103962" y="152940"/>
                  <a:pt x="114995" y="161073"/>
                  <a:pt x="138106" y="151894"/>
                </a:cubicBezTo>
                <a:close/>
                <a:moveTo>
                  <a:pt x="139648" y="119739"/>
                </a:moveTo>
                <a:cubicBezTo>
                  <a:pt x="147918" y="120435"/>
                  <a:pt x="149316" y="134921"/>
                  <a:pt x="149316" y="134921"/>
                </a:cubicBezTo>
                <a:lnTo>
                  <a:pt x="129981" y="134921"/>
                </a:lnTo>
                <a:cubicBezTo>
                  <a:pt x="129981" y="134921"/>
                  <a:pt x="131379" y="119044"/>
                  <a:pt x="139648" y="119739"/>
                </a:cubicBezTo>
                <a:close/>
                <a:moveTo>
                  <a:pt x="91170" y="119739"/>
                </a:moveTo>
                <a:cubicBezTo>
                  <a:pt x="99440" y="120435"/>
                  <a:pt x="100838" y="134921"/>
                  <a:pt x="100838" y="134921"/>
                </a:cubicBezTo>
                <a:lnTo>
                  <a:pt x="81503" y="134921"/>
                </a:lnTo>
                <a:cubicBezTo>
                  <a:pt x="81503" y="134921"/>
                  <a:pt x="82901" y="119044"/>
                  <a:pt x="91170" y="119739"/>
                </a:cubicBezTo>
                <a:close/>
                <a:moveTo>
                  <a:pt x="95591" y="95554"/>
                </a:moveTo>
                <a:cubicBezTo>
                  <a:pt x="92685" y="103451"/>
                  <a:pt x="84429" y="120752"/>
                  <a:pt x="67686" y="130042"/>
                </a:cubicBezTo>
                <a:lnTo>
                  <a:pt x="67686" y="157679"/>
                </a:lnTo>
                <a:cubicBezTo>
                  <a:pt x="67686" y="166736"/>
                  <a:pt x="75127" y="174168"/>
                  <a:pt x="84313" y="174168"/>
                </a:cubicBezTo>
                <a:lnTo>
                  <a:pt x="153379" y="174168"/>
                </a:lnTo>
                <a:cubicBezTo>
                  <a:pt x="162449" y="174168"/>
                  <a:pt x="169890" y="166736"/>
                  <a:pt x="169890" y="157562"/>
                </a:cubicBezTo>
                <a:lnTo>
                  <a:pt x="169890" y="112043"/>
                </a:lnTo>
                <a:cubicBezTo>
                  <a:pt x="153961" y="116340"/>
                  <a:pt x="122102" y="120752"/>
                  <a:pt x="100359" y="95554"/>
                </a:cubicBezTo>
                <a:close/>
                <a:moveTo>
                  <a:pt x="305807" y="35565"/>
                </a:moveTo>
                <a:lnTo>
                  <a:pt x="415442" y="35565"/>
                </a:lnTo>
                <a:cubicBezTo>
                  <a:pt x="425557" y="35565"/>
                  <a:pt x="433695" y="43692"/>
                  <a:pt x="433695" y="53792"/>
                </a:cubicBezTo>
                <a:cubicBezTo>
                  <a:pt x="433695" y="63892"/>
                  <a:pt x="425557" y="72018"/>
                  <a:pt x="415442" y="72018"/>
                </a:cubicBezTo>
                <a:lnTo>
                  <a:pt x="324060" y="72018"/>
                </a:lnTo>
                <a:lnTo>
                  <a:pt x="324060" y="237103"/>
                </a:lnTo>
                <a:lnTo>
                  <a:pt x="415442" y="237103"/>
                </a:lnTo>
                <a:cubicBezTo>
                  <a:pt x="425557" y="237103"/>
                  <a:pt x="433695" y="245346"/>
                  <a:pt x="433695" y="255330"/>
                </a:cubicBezTo>
                <a:cubicBezTo>
                  <a:pt x="433695" y="265430"/>
                  <a:pt x="425557" y="273556"/>
                  <a:pt x="415442" y="273556"/>
                </a:cubicBezTo>
                <a:lnTo>
                  <a:pt x="324060" y="273556"/>
                </a:lnTo>
                <a:lnTo>
                  <a:pt x="324060" y="469290"/>
                </a:lnTo>
                <a:lnTo>
                  <a:pt x="415442" y="469290"/>
                </a:lnTo>
                <a:cubicBezTo>
                  <a:pt x="425557" y="469290"/>
                  <a:pt x="433695" y="477416"/>
                  <a:pt x="433695" y="487516"/>
                </a:cubicBezTo>
                <a:cubicBezTo>
                  <a:pt x="433695" y="497617"/>
                  <a:pt x="425557" y="505743"/>
                  <a:pt x="415442" y="505743"/>
                </a:cubicBezTo>
                <a:lnTo>
                  <a:pt x="305807" y="505743"/>
                </a:lnTo>
                <a:cubicBezTo>
                  <a:pt x="295692" y="505743"/>
                  <a:pt x="287554" y="497617"/>
                  <a:pt x="287554" y="487516"/>
                </a:cubicBezTo>
                <a:lnTo>
                  <a:pt x="287554" y="53792"/>
                </a:lnTo>
                <a:cubicBezTo>
                  <a:pt x="287554" y="43692"/>
                  <a:pt x="295692" y="35565"/>
                  <a:pt x="305807" y="35565"/>
                </a:cubicBezTo>
                <a:close/>
                <a:moveTo>
                  <a:pt x="117102" y="32037"/>
                </a:moveTo>
                <a:cubicBezTo>
                  <a:pt x="195819" y="32037"/>
                  <a:pt x="179890" y="108676"/>
                  <a:pt x="179890" y="108676"/>
                </a:cubicBezTo>
                <a:cubicBezTo>
                  <a:pt x="179890" y="108676"/>
                  <a:pt x="179308" y="108908"/>
                  <a:pt x="178262" y="109373"/>
                </a:cubicBezTo>
                <a:lnTo>
                  <a:pt x="178262" y="157679"/>
                </a:lnTo>
                <a:cubicBezTo>
                  <a:pt x="178262" y="171381"/>
                  <a:pt x="167099" y="182412"/>
                  <a:pt x="153379" y="182412"/>
                </a:cubicBezTo>
                <a:lnTo>
                  <a:pt x="84313" y="182412"/>
                </a:lnTo>
                <a:cubicBezTo>
                  <a:pt x="70593" y="182412"/>
                  <a:pt x="59430" y="171265"/>
                  <a:pt x="59430" y="157562"/>
                </a:cubicBezTo>
                <a:lnTo>
                  <a:pt x="59430" y="133642"/>
                </a:lnTo>
                <a:cubicBezTo>
                  <a:pt x="58151" y="134106"/>
                  <a:pt x="56872" y="134571"/>
                  <a:pt x="55593" y="134803"/>
                </a:cubicBezTo>
                <a:cubicBezTo>
                  <a:pt x="55593" y="134803"/>
                  <a:pt x="34083" y="32153"/>
                  <a:pt x="117102" y="32037"/>
                </a:cubicBezTo>
                <a:close/>
                <a:moveTo>
                  <a:pt x="543107" y="0"/>
                </a:moveTo>
                <a:cubicBezTo>
                  <a:pt x="574499" y="0"/>
                  <a:pt x="599948" y="25417"/>
                  <a:pt x="599948" y="56770"/>
                </a:cubicBezTo>
                <a:cubicBezTo>
                  <a:pt x="599948" y="88123"/>
                  <a:pt x="574499" y="113540"/>
                  <a:pt x="543107" y="113540"/>
                </a:cubicBezTo>
                <a:cubicBezTo>
                  <a:pt x="511715" y="113540"/>
                  <a:pt x="486266" y="88123"/>
                  <a:pt x="486266" y="56770"/>
                </a:cubicBezTo>
                <a:cubicBezTo>
                  <a:pt x="486266" y="25417"/>
                  <a:pt x="511715" y="0"/>
                  <a:pt x="543107" y="0"/>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tx1"/>
              </a:solidFill>
              <a:latin typeface="义启简圆体" panose="02010601030101010101" pitchFamily="2" charset="-122"/>
              <a:ea typeface="义启简圆体" panose="02010601030101010101" pitchFamily="2" charset="-122"/>
            </a:endParaRPr>
          </a:p>
        </p:txBody>
      </p:sp>
      <p:sp>
        <p:nvSpPr>
          <p:cNvPr id="38" name="iṣľiďê"/>
          <p:cNvSpPr/>
          <p:nvPr/>
        </p:nvSpPr>
        <p:spPr bwMode="auto">
          <a:xfrm>
            <a:off x="4120697" y="3700763"/>
            <a:ext cx="1376353" cy="1238790"/>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noFill/>
          <a:ln w="19050">
            <a:solidFill>
              <a:schemeClr val="accent1"/>
            </a:solid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412750" fontAlgn="base" hangingPunct="0">
              <a:spcBef>
                <a:spcPct val="0"/>
              </a:spcBef>
              <a:spcAft>
                <a:spcPct val="0"/>
              </a:spcAft>
            </a:pPr>
            <a:endParaRPr lang="zh-CN" altLang="zh-CN" sz="1600" dirty="0">
              <a:solidFill>
                <a:srgbClr val="000000"/>
              </a:solidFill>
              <a:latin typeface="义启简圆体" panose="02010601030101010101" pitchFamily="2" charset="-122"/>
              <a:ea typeface="义启简圆体" panose="02010601030101010101" pitchFamily="2" charset="-122"/>
            </a:endParaRPr>
          </a:p>
        </p:txBody>
      </p:sp>
      <p:sp>
        <p:nvSpPr>
          <p:cNvPr id="35" name="îśļïḓê"/>
          <p:cNvSpPr/>
          <p:nvPr/>
        </p:nvSpPr>
        <p:spPr bwMode="auto">
          <a:xfrm>
            <a:off x="2985352" y="3013388"/>
            <a:ext cx="1376353" cy="1238790"/>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noFill/>
          <a:ln w="19050">
            <a:solidFill>
              <a:schemeClr val="accent1"/>
            </a:solid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412750" fontAlgn="base" hangingPunct="0">
              <a:spcBef>
                <a:spcPct val="0"/>
              </a:spcBef>
              <a:spcAft>
                <a:spcPct val="0"/>
              </a:spcAft>
            </a:pPr>
            <a:endParaRPr lang="zh-CN" altLang="zh-CN" sz="1600" dirty="0">
              <a:solidFill>
                <a:srgbClr val="000000"/>
              </a:solidFill>
              <a:latin typeface="义启简圆体" panose="02010601030101010101" pitchFamily="2" charset="-122"/>
              <a:ea typeface="义启简圆体" panose="02010601030101010101" pitchFamily="2" charset="-122"/>
            </a:endParaRPr>
          </a:p>
        </p:txBody>
      </p:sp>
      <p:sp>
        <p:nvSpPr>
          <p:cNvPr id="36" name="ïṩlïḋé"/>
          <p:cNvSpPr/>
          <p:nvPr/>
        </p:nvSpPr>
        <p:spPr>
          <a:xfrm>
            <a:off x="3452661" y="3447735"/>
            <a:ext cx="441734" cy="370097"/>
          </a:xfrm>
          <a:custGeom>
            <a:avLst/>
            <a:gdLst>
              <a:gd name="connsiteX0" fmla="*/ 552739 w 609615"/>
              <a:gd name="connsiteY0" fmla="*/ 397213 h 510753"/>
              <a:gd name="connsiteX1" fmla="*/ 609615 w 609615"/>
              <a:gd name="connsiteY1" fmla="*/ 453983 h 510753"/>
              <a:gd name="connsiteX2" fmla="*/ 552739 w 609615"/>
              <a:gd name="connsiteY2" fmla="*/ 510753 h 510753"/>
              <a:gd name="connsiteX3" fmla="*/ 495863 w 609615"/>
              <a:gd name="connsiteY3" fmla="*/ 453983 h 510753"/>
              <a:gd name="connsiteX4" fmla="*/ 552739 w 609615"/>
              <a:gd name="connsiteY4" fmla="*/ 397213 h 510753"/>
              <a:gd name="connsiteX5" fmla="*/ 547870 w 609615"/>
              <a:gd name="connsiteY5" fmla="*/ 198571 h 510753"/>
              <a:gd name="connsiteX6" fmla="*/ 604746 w 609615"/>
              <a:gd name="connsiteY6" fmla="*/ 255341 h 510753"/>
              <a:gd name="connsiteX7" fmla="*/ 547870 w 609615"/>
              <a:gd name="connsiteY7" fmla="*/ 312111 h 510753"/>
              <a:gd name="connsiteX8" fmla="*/ 490994 w 609615"/>
              <a:gd name="connsiteY8" fmla="*/ 255341 h 510753"/>
              <a:gd name="connsiteX9" fmla="*/ 547870 w 609615"/>
              <a:gd name="connsiteY9" fmla="*/ 198571 h 510753"/>
              <a:gd name="connsiteX10" fmla="*/ 119644 w 609615"/>
              <a:gd name="connsiteY10" fmla="*/ 191797 h 510753"/>
              <a:gd name="connsiteX11" fmla="*/ 127891 w 609615"/>
              <a:gd name="connsiteY11" fmla="*/ 196674 h 510753"/>
              <a:gd name="connsiteX12" fmla="*/ 121502 w 609615"/>
              <a:gd name="connsiteY12" fmla="*/ 203292 h 510753"/>
              <a:gd name="connsiteX13" fmla="*/ 129982 w 609615"/>
              <a:gd name="connsiteY13" fmla="*/ 212233 h 510753"/>
              <a:gd name="connsiteX14" fmla="*/ 122664 w 609615"/>
              <a:gd name="connsiteY14" fmla="*/ 226050 h 510753"/>
              <a:gd name="connsiteX15" fmla="*/ 115462 w 609615"/>
              <a:gd name="connsiteY15" fmla="*/ 225702 h 510753"/>
              <a:gd name="connsiteX16" fmla="*/ 109306 w 609615"/>
              <a:gd name="connsiteY16" fmla="*/ 211652 h 510753"/>
              <a:gd name="connsiteX17" fmla="*/ 117669 w 609615"/>
              <a:gd name="connsiteY17" fmla="*/ 203176 h 510753"/>
              <a:gd name="connsiteX18" fmla="*/ 111513 w 609615"/>
              <a:gd name="connsiteY18" fmla="*/ 196441 h 510753"/>
              <a:gd name="connsiteX19" fmla="*/ 88250 w 609615"/>
              <a:gd name="connsiteY19" fmla="*/ 191374 h 510753"/>
              <a:gd name="connsiteX20" fmla="*/ 111272 w 609615"/>
              <a:gd name="connsiteY20" fmla="*/ 231774 h 510753"/>
              <a:gd name="connsiteX21" fmla="*/ 119760 w 609615"/>
              <a:gd name="connsiteY21" fmla="*/ 238160 h 510753"/>
              <a:gd name="connsiteX22" fmla="*/ 128364 w 609615"/>
              <a:gd name="connsiteY22" fmla="*/ 231891 h 510753"/>
              <a:gd name="connsiteX23" fmla="*/ 152316 w 609615"/>
              <a:gd name="connsiteY23" fmla="*/ 191490 h 510753"/>
              <a:gd name="connsiteX24" fmla="*/ 195918 w 609615"/>
              <a:gd name="connsiteY24" fmla="*/ 193812 h 510753"/>
              <a:gd name="connsiteX25" fmla="*/ 228241 w 609615"/>
              <a:gd name="connsiteY25" fmla="*/ 204725 h 510753"/>
              <a:gd name="connsiteX26" fmla="*/ 239287 w 609615"/>
              <a:gd name="connsiteY26" fmla="*/ 236302 h 510753"/>
              <a:gd name="connsiteX27" fmla="*/ 239287 w 609615"/>
              <a:gd name="connsiteY27" fmla="*/ 249653 h 510753"/>
              <a:gd name="connsiteX28" fmla="*/ 183360 w 609615"/>
              <a:gd name="connsiteY28" fmla="*/ 461987 h 510753"/>
              <a:gd name="connsiteX29" fmla="*/ 132433 w 609615"/>
              <a:gd name="connsiteY29" fmla="*/ 501227 h 510753"/>
              <a:gd name="connsiteX30" fmla="*/ 122085 w 609615"/>
              <a:gd name="connsiteY30" fmla="*/ 501227 h 510753"/>
              <a:gd name="connsiteX31" fmla="*/ 68949 w 609615"/>
              <a:gd name="connsiteY31" fmla="*/ 462568 h 510753"/>
              <a:gd name="connsiteX32" fmla="*/ 0 w 609615"/>
              <a:gd name="connsiteY32" fmla="*/ 249769 h 510753"/>
              <a:gd name="connsiteX33" fmla="*/ 0 w 609615"/>
              <a:gd name="connsiteY33" fmla="*/ 236302 h 510753"/>
              <a:gd name="connsiteX34" fmla="*/ 11046 w 609615"/>
              <a:gd name="connsiteY34" fmla="*/ 204725 h 510753"/>
              <a:gd name="connsiteX35" fmla="*/ 43369 w 609615"/>
              <a:gd name="connsiteY35" fmla="*/ 193812 h 510753"/>
              <a:gd name="connsiteX36" fmla="*/ 138106 w 609615"/>
              <a:gd name="connsiteY36" fmla="*/ 151894 h 510753"/>
              <a:gd name="connsiteX37" fmla="*/ 143448 w 609615"/>
              <a:gd name="connsiteY37" fmla="*/ 154218 h 510753"/>
              <a:gd name="connsiteX38" fmla="*/ 141125 w 609615"/>
              <a:gd name="connsiteY38" fmla="*/ 159679 h 510753"/>
              <a:gd name="connsiteX39" fmla="*/ 118014 w 609615"/>
              <a:gd name="connsiteY39" fmla="*/ 164559 h 510753"/>
              <a:gd name="connsiteX40" fmla="*/ 98271 w 609615"/>
              <a:gd name="connsiteY40" fmla="*/ 158982 h 510753"/>
              <a:gd name="connsiteX41" fmla="*/ 97691 w 609615"/>
              <a:gd name="connsiteY41" fmla="*/ 153172 h 510753"/>
              <a:gd name="connsiteX42" fmla="*/ 103497 w 609615"/>
              <a:gd name="connsiteY42" fmla="*/ 152591 h 510753"/>
              <a:gd name="connsiteX43" fmla="*/ 138106 w 609615"/>
              <a:gd name="connsiteY43" fmla="*/ 151894 h 510753"/>
              <a:gd name="connsiteX44" fmla="*/ 139648 w 609615"/>
              <a:gd name="connsiteY44" fmla="*/ 119739 h 510753"/>
              <a:gd name="connsiteX45" fmla="*/ 149316 w 609615"/>
              <a:gd name="connsiteY45" fmla="*/ 134921 h 510753"/>
              <a:gd name="connsiteX46" fmla="*/ 129981 w 609615"/>
              <a:gd name="connsiteY46" fmla="*/ 134921 h 510753"/>
              <a:gd name="connsiteX47" fmla="*/ 139648 w 609615"/>
              <a:gd name="connsiteY47" fmla="*/ 119739 h 510753"/>
              <a:gd name="connsiteX48" fmla="*/ 91170 w 609615"/>
              <a:gd name="connsiteY48" fmla="*/ 119739 h 510753"/>
              <a:gd name="connsiteX49" fmla="*/ 100838 w 609615"/>
              <a:gd name="connsiteY49" fmla="*/ 134921 h 510753"/>
              <a:gd name="connsiteX50" fmla="*/ 81503 w 609615"/>
              <a:gd name="connsiteY50" fmla="*/ 134921 h 510753"/>
              <a:gd name="connsiteX51" fmla="*/ 91170 w 609615"/>
              <a:gd name="connsiteY51" fmla="*/ 119739 h 510753"/>
              <a:gd name="connsiteX52" fmla="*/ 95591 w 609615"/>
              <a:gd name="connsiteY52" fmla="*/ 95554 h 510753"/>
              <a:gd name="connsiteX53" fmla="*/ 67686 w 609615"/>
              <a:gd name="connsiteY53" fmla="*/ 130042 h 510753"/>
              <a:gd name="connsiteX54" fmla="*/ 67686 w 609615"/>
              <a:gd name="connsiteY54" fmla="*/ 157679 h 510753"/>
              <a:gd name="connsiteX55" fmla="*/ 84313 w 609615"/>
              <a:gd name="connsiteY55" fmla="*/ 174168 h 510753"/>
              <a:gd name="connsiteX56" fmla="*/ 153379 w 609615"/>
              <a:gd name="connsiteY56" fmla="*/ 174168 h 510753"/>
              <a:gd name="connsiteX57" fmla="*/ 169890 w 609615"/>
              <a:gd name="connsiteY57" fmla="*/ 157562 h 510753"/>
              <a:gd name="connsiteX58" fmla="*/ 169890 w 609615"/>
              <a:gd name="connsiteY58" fmla="*/ 112043 h 510753"/>
              <a:gd name="connsiteX59" fmla="*/ 100359 w 609615"/>
              <a:gd name="connsiteY59" fmla="*/ 95554 h 510753"/>
              <a:gd name="connsiteX60" fmla="*/ 305807 w 609615"/>
              <a:gd name="connsiteY60" fmla="*/ 35565 h 510753"/>
              <a:gd name="connsiteX61" fmla="*/ 415442 w 609615"/>
              <a:gd name="connsiteY61" fmla="*/ 35565 h 510753"/>
              <a:gd name="connsiteX62" fmla="*/ 433695 w 609615"/>
              <a:gd name="connsiteY62" fmla="*/ 53792 h 510753"/>
              <a:gd name="connsiteX63" fmla="*/ 415442 w 609615"/>
              <a:gd name="connsiteY63" fmla="*/ 72018 h 510753"/>
              <a:gd name="connsiteX64" fmla="*/ 324060 w 609615"/>
              <a:gd name="connsiteY64" fmla="*/ 72018 h 510753"/>
              <a:gd name="connsiteX65" fmla="*/ 324060 w 609615"/>
              <a:gd name="connsiteY65" fmla="*/ 237103 h 510753"/>
              <a:gd name="connsiteX66" fmla="*/ 415442 w 609615"/>
              <a:gd name="connsiteY66" fmla="*/ 237103 h 510753"/>
              <a:gd name="connsiteX67" fmla="*/ 433695 w 609615"/>
              <a:gd name="connsiteY67" fmla="*/ 255330 h 510753"/>
              <a:gd name="connsiteX68" fmla="*/ 415442 w 609615"/>
              <a:gd name="connsiteY68" fmla="*/ 273556 h 510753"/>
              <a:gd name="connsiteX69" fmla="*/ 324060 w 609615"/>
              <a:gd name="connsiteY69" fmla="*/ 273556 h 510753"/>
              <a:gd name="connsiteX70" fmla="*/ 324060 w 609615"/>
              <a:gd name="connsiteY70" fmla="*/ 469290 h 510753"/>
              <a:gd name="connsiteX71" fmla="*/ 415442 w 609615"/>
              <a:gd name="connsiteY71" fmla="*/ 469290 h 510753"/>
              <a:gd name="connsiteX72" fmla="*/ 433695 w 609615"/>
              <a:gd name="connsiteY72" fmla="*/ 487516 h 510753"/>
              <a:gd name="connsiteX73" fmla="*/ 415442 w 609615"/>
              <a:gd name="connsiteY73" fmla="*/ 505743 h 510753"/>
              <a:gd name="connsiteX74" fmla="*/ 305807 w 609615"/>
              <a:gd name="connsiteY74" fmla="*/ 505743 h 510753"/>
              <a:gd name="connsiteX75" fmla="*/ 287554 w 609615"/>
              <a:gd name="connsiteY75" fmla="*/ 487516 h 510753"/>
              <a:gd name="connsiteX76" fmla="*/ 287554 w 609615"/>
              <a:gd name="connsiteY76" fmla="*/ 53792 h 510753"/>
              <a:gd name="connsiteX77" fmla="*/ 305807 w 609615"/>
              <a:gd name="connsiteY77" fmla="*/ 35565 h 510753"/>
              <a:gd name="connsiteX78" fmla="*/ 117102 w 609615"/>
              <a:gd name="connsiteY78" fmla="*/ 32037 h 510753"/>
              <a:gd name="connsiteX79" fmla="*/ 179890 w 609615"/>
              <a:gd name="connsiteY79" fmla="*/ 108676 h 510753"/>
              <a:gd name="connsiteX80" fmla="*/ 178262 w 609615"/>
              <a:gd name="connsiteY80" fmla="*/ 109373 h 510753"/>
              <a:gd name="connsiteX81" fmla="*/ 178262 w 609615"/>
              <a:gd name="connsiteY81" fmla="*/ 157679 h 510753"/>
              <a:gd name="connsiteX82" fmla="*/ 153379 w 609615"/>
              <a:gd name="connsiteY82" fmla="*/ 182412 h 510753"/>
              <a:gd name="connsiteX83" fmla="*/ 84313 w 609615"/>
              <a:gd name="connsiteY83" fmla="*/ 182412 h 510753"/>
              <a:gd name="connsiteX84" fmla="*/ 59430 w 609615"/>
              <a:gd name="connsiteY84" fmla="*/ 157562 h 510753"/>
              <a:gd name="connsiteX85" fmla="*/ 59430 w 609615"/>
              <a:gd name="connsiteY85" fmla="*/ 133642 h 510753"/>
              <a:gd name="connsiteX86" fmla="*/ 55593 w 609615"/>
              <a:gd name="connsiteY86" fmla="*/ 134803 h 510753"/>
              <a:gd name="connsiteX87" fmla="*/ 117102 w 609615"/>
              <a:gd name="connsiteY87" fmla="*/ 32037 h 510753"/>
              <a:gd name="connsiteX88" fmla="*/ 543107 w 609615"/>
              <a:gd name="connsiteY88" fmla="*/ 0 h 510753"/>
              <a:gd name="connsiteX89" fmla="*/ 599948 w 609615"/>
              <a:gd name="connsiteY89" fmla="*/ 56770 h 510753"/>
              <a:gd name="connsiteX90" fmla="*/ 543107 w 609615"/>
              <a:gd name="connsiteY90" fmla="*/ 113540 h 510753"/>
              <a:gd name="connsiteX91" fmla="*/ 486266 w 609615"/>
              <a:gd name="connsiteY91" fmla="*/ 56770 h 510753"/>
              <a:gd name="connsiteX92" fmla="*/ 543107 w 609615"/>
              <a:gd name="connsiteY92" fmla="*/ 0 h 51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9615" h="510753">
                <a:moveTo>
                  <a:pt x="552739" y="397213"/>
                </a:moveTo>
                <a:cubicBezTo>
                  <a:pt x="584151" y="397213"/>
                  <a:pt x="609615" y="422630"/>
                  <a:pt x="609615" y="453983"/>
                </a:cubicBezTo>
                <a:cubicBezTo>
                  <a:pt x="609615" y="485336"/>
                  <a:pt x="584151" y="510753"/>
                  <a:pt x="552739" y="510753"/>
                </a:cubicBezTo>
                <a:cubicBezTo>
                  <a:pt x="521327" y="510753"/>
                  <a:pt x="495863" y="485336"/>
                  <a:pt x="495863" y="453983"/>
                </a:cubicBezTo>
                <a:cubicBezTo>
                  <a:pt x="495863" y="422630"/>
                  <a:pt x="521327" y="397213"/>
                  <a:pt x="552739" y="397213"/>
                </a:cubicBezTo>
                <a:close/>
                <a:moveTo>
                  <a:pt x="547870" y="198571"/>
                </a:moveTo>
                <a:cubicBezTo>
                  <a:pt x="579282" y="198571"/>
                  <a:pt x="604746" y="223988"/>
                  <a:pt x="604746" y="255341"/>
                </a:cubicBezTo>
                <a:cubicBezTo>
                  <a:pt x="604746" y="286694"/>
                  <a:pt x="579282" y="312111"/>
                  <a:pt x="547870" y="312111"/>
                </a:cubicBezTo>
                <a:cubicBezTo>
                  <a:pt x="516458" y="312111"/>
                  <a:pt x="490994" y="286694"/>
                  <a:pt x="490994" y="255341"/>
                </a:cubicBezTo>
                <a:cubicBezTo>
                  <a:pt x="490994" y="223988"/>
                  <a:pt x="516458" y="198571"/>
                  <a:pt x="547870" y="198571"/>
                </a:cubicBezTo>
                <a:close/>
                <a:moveTo>
                  <a:pt x="119644" y="191797"/>
                </a:moveTo>
                <a:lnTo>
                  <a:pt x="127891" y="196674"/>
                </a:lnTo>
                <a:lnTo>
                  <a:pt x="121502" y="203292"/>
                </a:lnTo>
                <a:lnTo>
                  <a:pt x="129982" y="212233"/>
                </a:lnTo>
                <a:lnTo>
                  <a:pt x="122664" y="226050"/>
                </a:lnTo>
                <a:cubicBezTo>
                  <a:pt x="120573" y="230114"/>
                  <a:pt x="117321" y="229998"/>
                  <a:pt x="115462" y="225702"/>
                </a:cubicBezTo>
                <a:lnTo>
                  <a:pt x="109306" y="211652"/>
                </a:lnTo>
                <a:lnTo>
                  <a:pt x="117669" y="203176"/>
                </a:lnTo>
                <a:lnTo>
                  <a:pt x="111513" y="196441"/>
                </a:lnTo>
                <a:close/>
                <a:moveTo>
                  <a:pt x="88250" y="191374"/>
                </a:moveTo>
                <a:lnTo>
                  <a:pt x="111272" y="231774"/>
                </a:lnTo>
                <a:cubicBezTo>
                  <a:pt x="113597" y="235954"/>
                  <a:pt x="116620" y="238160"/>
                  <a:pt x="119760" y="238160"/>
                </a:cubicBezTo>
                <a:cubicBezTo>
                  <a:pt x="123015" y="238160"/>
                  <a:pt x="126038" y="235954"/>
                  <a:pt x="128364" y="231891"/>
                </a:cubicBezTo>
                <a:lnTo>
                  <a:pt x="152316" y="191490"/>
                </a:lnTo>
                <a:lnTo>
                  <a:pt x="195918" y="193812"/>
                </a:lnTo>
                <a:cubicBezTo>
                  <a:pt x="207894" y="194392"/>
                  <a:pt x="222195" y="199268"/>
                  <a:pt x="228241" y="204725"/>
                </a:cubicBezTo>
                <a:cubicBezTo>
                  <a:pt x="234520" y="210297"/>
                  <a:pt x="239287" y="224112"/>
                  <a:pt x="239287" y="236302"/>
                </a:cubicBezTo>
                <a:lnTo>
                  <a:pt x="239287" y="249653"/>
                </a:lnTo>
                <a:lnTo>
                  <a:pt x="183360" y="461987"/>
                </a:lnTo>
                <a:cubicBezTo>
                  <a:pt x="177663" y="483581"/>
                  <a:pt x="154874" y="501227"/>
                  <a:pt x="132433" y="501227"/>
                </a:cubicBezTo>
                <a:lnTo>
                  <a:pt x="122085" y="501227"/>
                </a:lnTo>
                <a:cubicBezTo>
                  <a:pt x="99645" y="501227"/>
                  <a:pt x="75925" y="483929"/>
                  <a:pt x="68949" y="462568"/>
                </a:cubicBezTo>
                <a:lnTo>
                  <a:pt x="0" y="249769"/>
                </a:lnTo>
                <a:lnTo>
                  <a:pt x="0" y="236302"/>
                </a:lnTo>
                <a:cubicBezTo>
                  <a:pt x="0" y="224112"/>
                  <a:pt x="4883" y="210297"/>
                  <a:pt x="11046" y="204725"/>
                </a:cubicBezTo>
                <a:cubicBezTo>
                  <a:pt x="17208" y="199268"/>
                  <a:pt x="31393" y="194509"/>
                  <a:pt x="43369" y="193812"/>
                </a:cubicBezTo>
                <a:close/>
                <a:moveTo>
                  <a:pt x="138106" y="151894"/>
                </a:moveTo>
                <a:cubicBezTo>
                  <a:pt x="140196" y="151081"/>
                  <a:pt x="142635" y="152127"/>
                  <a:pt x="143448" y="154218"/>
                </a:cubicBezTo>
                <a:cubicBezTo>
                  <a:pt x="144377" y="156426"/>
                  <a:pt x="143332" y="158866"/>
                  <a:pt x="141125" y="159679"/>
                </a:cubicBezTo>
                <a:cubicBezTo>
                  <a:pt x="131950" y="163281"/>
                  <a:pt x="124286" y="164559"/>
                  <a:pt x="118014" y="164559"/>
                </a:cubicBezTo>
                <a:cubicBezTo>
                  <a:pt x="105239" y="164559"/>
                  <a:pt x="98620" y="159330"/>
                  <a:pt x="98271" y="158982"/>
                </a:cubicBezTo>
                <a:cubicBezTo>
                  <a:pt x="96529" y="157588"/>
                  <a:pt x="96181" y="154915"/>
                  <a:pt x="97691" y="153172"/>
                </a:cubicBezTo>
                <a:cubicBezTo>
                  <a:pt x="99084" y="151430"/>
                  <a:pt x="101639" y="151081"/>
                  <a:pt x="103497" y="152591"/>
                </a:cubicBezTo>
                <a:cubicBezTo>
                  <a:pt x="103962" y="152940"/>
                  <a:pt x="114995" y="161073"/>
                  <a:pt x="138106" y="151894"/>
                </a:cubicBezTo>
                <a:close/>
                <a:moveTo>
                  <a:pt x="139648" y="119739"/>
                </a:moveTo>
                <a:cubicBezTo>
                  <a:pt x="147918" y="120435"/>
                  <a:pt x="149316" y="134921"/>
                  <a:pt x="149316" y="134921"/>
                </a:cubicBezTo>
                <a:lnTo>
                  <a:pt x="129981" y="134921"/>
                </a:lnTo>
                <a:cubicBezTo>
                  <a:pt x="129981" y="134921"/>
                  <a:pt x="131379" y="119044"/>
                  <a:pt x="139648" y="119739"/>
                </a:cubicBezTo>
                <a:close/>
                <a:moveTo>
                  <a:pt x="91170" y="119739"/>
                </a:moveTo>
                <a:cubicBezTo>
                  <a:pt x="99440" y="120435"/>
                  <a:pt x="100838" y="134921"/>
                  <a:pt x="100838" y="134921"/>
                </a:cubicBezTo>
                <a:lnTo>
                  <a:pt x="81503" y="134921"/>
                </a:lnTo>
                <a:cubicBezTo>
                  <a:pt x="81503" y="134921"/>
                  <a:pt x="82901" y="119044"/>
                  <a:pt x="91170" y="119739"/>
                </a:cubicBezTo>
                <a:close/>
                <a:moveTo>
                  <a:pt x="95591" y="95554"/>
                </a:moveTo>
                <a:cubicBezTo>
                  <a:pt x="92685" y="103451"/>
                  <a:pt x="84429" y="120752"/>
                  <a:pt x="67686" y="130042"/>
                </a:cubicBezTo>
                <a:lnTo>
                  <a:pt x="67686" y="157679"/>
                </a:lnTo>
                <a:cubicBezTo>
                  <a:pt x="67686" y="166736"/>
                  <a:pt x="75127" y="174168"/>
                  <a:pt x="84313" y="174168"/>
                </a:cubicBezTo>
                <a:lnTo>
                  <a:pt x="153379" y="174168"/>
                </a:lnTo>
                <a:cubicBezTo>
                  <a:pt x="162449" y="174168"/>
                  <a:pt x="169890" y="166736"/>
                  <a:pt x="169890" y="157562"/>
                </a:cubicBezTo>
                <a:lnTo>
                  <a:pt x="169890" y="112043"/>
                </a:lnTo>
                <a:cubicBezTo>
                  <a:pt x="153961" y="116340"/>
                  <a:pt x="122102" y="120752"/>
                  <a:pt x="100359" y="95554"/>
                </a:cubicBezTo>
                <a:close/>
                <a:moveTo>
                  <a:pt x="305807" y="35565"/>
                </a:moveTo>
                <a:lnTo>
                  <a:pt x="415442" y="35565"/>
                </a:lnTo>
                <a:cubicBezTo>
                  <a:pt x="425557" y="35565"/>
                  <a:pt x="433695" y="43692"/>
                  <a:pt x="433695" y="53792"/>
                </a:cubicBezTo>
                <a:cubicBezTo>
                  <a:pt x="433695" y="63892"/>
                  <a:pt x="425557" y="72018"/>
                  <a:pt x="415442" y="72018"/>
                </a:cubicBezTo>
                <a:lnTo>
                  <a:pt x="324060" y="72018"/>
                </a:lnTo>
                <a:lnTo>
                  <a:pt x="324060" y="237103"/>
                </a:lnTo>
                <a:lnTo>
                  <a:pt x="415442" y="237103"/>
                </a:lnTo>
                <a:cubicBezTo>
                  <a:pt x="425557" y="237103"/>
                  <a:pt x="433695" y="245346"/>
                  <a:pt x="433695" y="255330"/>
                </a:cubicBezTo>
                <a:cubicBezTo>
                  <a:pt x="433695" y="265430"/>
                  <a:pt x="425557" y="273556"/>
                  <a:pt x="415442" y="273556"/>
                </a:cubicBezTo>
                <a:lnTo>
                  <a:pt x="324060" y="273556"/>
                </a:lnTo>
                <a:lnTo>
                  <a:pt x="324060" y="469290"/>
                </a:lnTo>
                <a:lnTo>
                  <a:pt x="415442" y="469290"/>
                </a:lnTo>
                <a:cubicBezTo>
                  <a:pt x="425557" y="469290"/>
                  <a:pt x="433695" y="477416"/>
                  <a:pt x="433695" y="487516"/>
                </a:cubicBezTo>
                <a:cubicBezTo>
                  <a:pt x="433695" y="497617"/>
                  <a:pt x="425557" y="505743"/>
                  <a:pt x="415442" y="505743"/>
                </a:cubicBezTo>
                <a:lnTo>
                  <a:pt x="305807" y="505743"/>
                </a:lnTo>
                <a:cubicBezTo>
                  <a:pt x="295692" y="505743"/>
                  <a:pt x="287554" y="497617"/>
                  <a:pt x="287554" y="487516"/>
                </a:cubicBezTo>
                <a:lnTo>
                  <a:pt x="287554" y="53792"/>
                </a:lnTo>
                <a:cubicBezTo>
                  <a:pt x="287554" y="43692"/>
                  <a:pt x="295692" y="35565"/>
                  <a:pt x="305807" y="35565"/>
                </a:cubicBezTo>
                <a:close/>
                <a:moveTo>
                  <a:pt x="117102" y="32037"/>
                </a:moveTo>
                <a:cubicBezTo>
                  <a:pt x="195819" y="32037"/>
                  <a:pt x="179890" y="108676"/>
                  <a:pt x="179890" y="108676"/>
                </a:cubicBezTo>
                <a:cubicBezTo>
                  <a:pt x="179890" y="108676"/>
                  <a:pt x="179308" y="108908"/>
                  <a:pt x="178262" y="109373"/>
                </a:cubicBezTo>
                <a:lnTo>
                  <a:pt x="178262" y="157679"/>
                </a:lnTo>
                <a:cubicBezTo>
                  <a:pt x="178262" y="171381"/>
                  <a:pt x="167099" y="182412"/>
                  <a:pt x="153379" y="182412"/>
                </a:cubicBezTo>
                <a:lnTo>
                  <a:pt x="84313" y="182412"/>
                </a:lnTo>
                <a:cubicBezTo>
                  <a:pt x="70593" y="182412"/>
                  <a:pt x="59430" y="171265"/>
                  <a:pt x="59430" y="157562"/>
                </a:cubicBezTo>
                <a:lnTo>
                  <a:pt x="59430" y="133642"/>
                </a:lnTo>
                <a:cubicBezTo>
                  <a:pt x="58151" y="134106"/>
                  <a:pt x="56872" y="134571"/>
                  <a:pt x="55593" y="134803"/>
                </a:cubicBezTo>
                <a:cubicBezTo>
                  <a:pt x="55593" y="134803"/>
                  <a:pt x="34083" y="32153"/>
                  <a:pt x="117102" y="32037"/>
                </a:cubicBezTo>
                <a:close/>
                <a:moveTo>
                  <a:pt x="543107" y="0"/>
                </a:moveTo>
                <a:cubicBezTo>
                  <a:pt x="574499" y="0"/>
                  <a:pt x="599948" y="25417"/>
                  <a:pt x="599948" y="56770"/>
                </a:cubicBezTo>
                <a:cubicBezTo>
                  <a:pt x="599948" y="88123"/>
                  <a:pt x="574499" y="113540"/>
                  <a:pt x="543107" y="113540"/>
                </a:cubicBezTo>
                <a:cubicBezTo>
                  <a:pt x="511715" y="113540"/>
                  <a:pt x="486266" y="88123"/>
                  <a:pt x="486266" y="56770"/>
                </a:cubicBezTo>
                <a:cubicBezTo>
                  <a:pt x="486266" y="25417"/>
                  <a:pt x="511715" y="0"/>
                  <a:pt x="543107" y="0"/>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tx1"/>
              </a:solidFill>
              <a:latin typeface="义启简圆体" panose="02010601030101010101" pitchFamily="2" charset="-122"/>
              <a:ea typeface="义启简圆体" panose="02010601030101010101" pitchFamily="2" charset="-122"/>
            </a:endParaRPr>
          </a:p>
        </p:txBody>
      </p:sp>
      <p:sp>
        <p:nvSpPr>
          <p:cNvPr id="33" name="îśļiďè"/>
          <p:cNvSpPr/>
          <p:nvPr/>
        </p:nvSpPr>
        <p:spPr>
          <a:xfrm>
            <a:off x="7179242" y="2736076"/>
            <a:ext cx="405513" cy="4417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56973" h="606722">
                <a:moveTo>
                  <a:pt x="480190" y="505602"/>
                </a:moveTo>
                <a:cubicBezTo>
                  <a:pt x="522897" y="505602"/>
                  <a:pt x="556973" y="537147"/>
                  <a:pt x="556973" y="556162"/>
                </a:cubicBezTo>
                <a:lnTo>
                  <a:pt x="556439" y="586996"/>
                </a:lnTo>
                <a:cubicBezTo>
                  <a:pt x="556261" y="597925"/>
                  <a:pt x="547364" y="606722"/>
                  <a:pt x="536420" y="606722"/>
                </a:cubicBezTo>
                <a:lnTo>
                  <a:pt x="425206" y="606722"/>
                </a:lnTo>
                <a:cubicBezTo>
                  <a:pt x="414173" y="606722"/>
                  <a:pt x="405187" y="597748"/>
                  <a:pt x="405187" y="586640"/>
                </a:cubicBezTo>
                <a:lnTo>
                  <a:pt x="405187" y="556162"/>
                </a:lnTo>
                <a:cubicBezTo>
                  <a:pt x="405187" y="537147"/>
                  <a:pt x="437573" y="505602"/>
                  <a:pt x="480190" y="505602"/>
                </a:cubicBezTo>
                <a:close/>
                <a:moveTo>
                  <a:pt x="277711" y="505602"/>
                </a:moveTo>
                <a:cubicBezTo>
                  <a:pt x="320343" y="505602"/>
                  <a:pt x="354520" y="537147"/>
                  <a:pt x="354520" y="556162"/>
                </a:cubicBezTo>
                <a:lnTo>
                  <a:pt x="353986" y="586996"/>
                </a:lnTo>
                <a:cubicBezTo>
                  <a:pt x="353808" y="597925"/>
                  <a:pt x="344908" y="606722"/>
                  <a:pt x="333960" y="606722"/>
                </a:cubicBezTo>
                <a:lnTo>
                  <a:pt x="222619" y="606722"/>
                </a:lnTo>
                <a:cubicBezTo>
                  <a:pt x="211582" y="606722"/>
                  <a:pt x="202593" y="597748"/>
                  <a:pt x="202593" y="586640"/>
                </a:cubicBezTo>
                <a:lnTo>
                  <a:pt x="202593" y="556162"/>
                </a:lnTo>
                <a:cubicBezTo>
                  <a:pt x="202593" y="537147"/>
                  <a:pt x="234990" y="505602"/>
                  <a:pt x="277711" y="505602"/>
                </a:cubicBezTo>
                <a:close/>
                <a:moveTo>
                  <a:pt x="75118" y="505602"/>
                </a:moveTo>
                <a:cubicBezTo>
                  <a:pt x="117839" y="505602"/>
                  <a:pt x="151927" y="537147"/>
                  <a:pt x="151927" y="556162"/>
                </a:cubicBezTo>
                <a:lnTo>
                  <a:pt x="151393" y="586996"/>
                </a:lnTo>
                <a:cubicBezTo>
                  <a:pt x="151215" y="597925"/>
                  <a:pt x="142315" y="606722"/>
                  <a:pt x="131367" y="606722"/>
                </a:cubicBezTo>
                <a:lnTo>
                  <a:pt x="20115" y="606722"/>
                </a:lnTo>
                <a:cubicBezTo>
                  <a:pt x="8989" y="606722"/>
                  <a:pt x="0" y="597748"/>
                  <a:pt x="0" y="586640"/>
                </a:cubicBezTo>
                <a:lnTo>
                  <a:pt x="0" y="556162"/>
                </a:lnTo>
                <a:cubicBezTo>
                  <a:pt x="0" y="537147"/>
                  <a:pt x="32486" y="505602"/>
                  <a:pt x="75118" y="505602"/>
                </a:cubicBezTo>
                <a:close/>
                <a:moveTo>
                  <a:pt x="481080" y="379219"/>
                </a:moveTo>
                <a:cubicBezTo>
                  <a:pt x="509043" y="379219"/>
                  <a:pt x="531711" y="401840"/>
                  <a:pt x="531711" y="429744"/>
                </a:cubicBezTo>
                <a:cubicBezTo>
                  <a:pt x="531711" y="457648"/>
                  <a:pt x="509043" y="480269"/>
                  <a:pt x="481080" y="480269"/>
                </a:cubicBezTo>
                <a:cubicBezTo>
                  <a:pt x="453117" y="480269"/>
                  <a:pt x="430449" y="457648"/>
                  <a:pt x="430449" y="429744"/>
                </a:cubicBezTo>
                <a:cubicBezTo>
                  <a:pt x="430449" y="401840"/>
                  <a:pt x="453117" y="379219"/>
                  <a:pt x="481080" y="379219"/>
                </a:cubicBezTo>
                <a:close/>
                <a:moveTo>
                  <a:pt x="278522" y="379219"/>
                </a:moveTo>
                <a:cubicBezTo>
                  <a:pt x="306465" y="379219"/>
                  <a:pt x="329118" y="401840"/>
                  <a:pt x="329118" y="429744"/>
                </a:cubicBezTo>
                <a:cubicBezTo>
                  <a:pt x="329118" y="457648"/>
                  <a:pt x="306465" y="480269"/>
                  <a:pt x="278522" y="480269"/>
                </a:cubicBezTo>
                <a:cubicBezTo>
                  <a:pt x="250579" y="480269"/>
                  <a:pt x="227926" y="457648"/>
                  <a:pt x="227926" y="429744"/>
                </a:cubicBezTo>
                <a:cubicBezTo>
                  <a:pt x="227926" y="401840"/>
                  <a:pt x="250579" y="379219"/>
                  <a:pt x="278522" y="379219"/>
                </a:cubicBezTo>
                <a:close/>
                <a:moveTo>
                  <a:pt x="76035" y="379219"/>
                </a:moveTo>
                <a:cubicBezTo>
                  <a:pt x="103998" y="379219"/>
                  <a:pt x="126666" y="401840"/>
                  <a:pt x="126666" y="429744"/>
                </a:cubicBezTo>
                <a:cubicBezTo>
                  <a:pt x="126666" y="457648"/>
                  <a:pt x="103998" y="480269"/>
                  <a:pt x="76035" y="480269"/>
                </a:cubicBezTo>
                <a:cubicBezTo>
                  <a:pt x="48072" y="480269"/>
                  <a:pt x="25404" y="457648"/>
                  <a:pt x="25404" y="429744"/>
                </a:cubicBezTo>
                <a:cubicBezTo>
                  <a:pt x="25404" y="401840"/>
                  <a:pt x="48072" y="379219"/>
                  <a:pt x="76035" y="379219"/>
                </a:cubicBezTo>
                <a:close/>
                <a:moveTo>
                  <a:pt x="353886" y="80445"/>
                </a:moveTo>
                <a:lnTo>
                  <a:pt x="360298" y="80445"/>
                </a:lnTo>
                <a:cubicBezTo>
                  <a:pt x="362435" y="80445"/>
                  <a:pt x="364216" y="80712"/>
                  <a:pt x="365552" y="81424"/>
                </a:cubicBezTo>
                <a:cubicBezTo>
                  <a:pt x="366888" y="82136"/>
                  <a:pt x="367956" y="82936"/>
                  <a:pt x="368669" y="84004"/>
                </a:cubicBezTo>
                <a:cubicBezTo>
                  <a:pt x="369381" y="84982"/>
                  <a:pt x="369916" y="86139"/>
                  <a:pt x="370183" y="87206"/>
                </a:cubicBezTo>
                <a:cubicBezTo>
                  <a:pt x="370361" y="88363"/>
                  <a:pt x="370539" y="89341"/>
                  <a:pt x="370539" y="90142"/>
                </a:cubicBezTo>
                <a:cubicBezTo>
                  <a:pt x="370539" y="92277"/>
                  <a:pt x="370272" y="94145"/>
                  <a:pt x="369738" y="95569"/>
                </a:cubicBezTo>
                <a:cubicBezTo>
                  <a:pt x="369203" y="96992"/>
                  <a:pt x="368491" y="98149"/>
                  <a:pt x="367600" y="98949"/>
                </a:cubicBezTo>
                <a:cubicBezTo>
                  <a:pt x="366799" y="99750"/>
                  <a:pt x="365819" y="100373"/>
                  <a:pt x="364840" y="100728"/>
                </a:cubicBezTo>
                <a:cubicBezTo>
                  <a:pt x="363860" y="101084"/>
                  <a:pt x="362791" y="101262"/>
                  <a:pt x="361723" y="101262"/>
                </a:cubicBezTo>
                <a:lnTo>
                  <a:pt x="353886" y="101262"/>
                </a:lnTo>
                <a:close/>
                <a:moveTo>
                  <a:pt x="288104" y="75802"/>
                </a:moveTo>
                <a:lnTo>
                  <a:pt x="288104" y="81667"/>
                </a:lnTo>
                <a:lnTo>
                  <a:pt x="303770" y="81667"/>
                </a:lnTo>
                <a:lnTo>
                  <a:pt x="303770" y="128321"/>
                </a:lnTo>
                <a:lnTo>
                  <a:pt x="312404" y="128321"/>
                </a:lnTo>
                <a:lnTo>
                  <a:pt x="312404" y="81667"/>
                </a:lnTo>
                <a:lnTo>
                  <a:pt x="328159" y="81667"/>
                </a:lnTo>
                <a:lnTo>
                  <a:pt x="328159" y="75802"/>
                </a:lnTo>
                <a:close/>
                <a:moveTo>
                  <a:pt x="233896" y="75802"/>
                </a:moveTo>
                <a:lnTo>
                  <a:pt x="233896" y="81667"/>
                </a:lnTo>
                <a:lnTo>
                  <a:pt x="249562" y="81667"/>
                </a:lnTo>
                <a:lnTo>
                  <a:pt x="249562" y="128321"/>
                </a:lnTo>
                <a:lnTo>
                  <a:pt x="258196" y="128321"/>
                </a:lnTo>
                <a:lnTo>
                  <a:pt x="258196" y="81667"/>
                </a:lnTo>
                <a:lnTo>
                  <a:pt x="273951" y="81667"/>
                </a:lnTo>
                <a:lnTo>
                  <a:pt x="273951" y="75802"/>
                </a:lnTo>
                <a:close/>
                <a:moveTo>
                  <a:pt x="183516" y="75802"/>
                </a:moveTo>
                <a:lnTo>
                  <a:pt x="183516" y="128321"/>
                </a:lnTo>
                <a:lnTo>
                  <a:pt x="192239" y="128321"/>
                </a:lnTo>
                <a:lnTo>
                  <a:pt x="192239" y="104683"/>
                </a:lnTo>
                <a:lnTo>
                  <a:pt x="215026" y="104683"/>
                </a:lnTo>
                <a:lnTo>
                  <a:pt x="215026" y="128321"/>
                </a:lnTo>
                <a:lnTo>
                  <a:pt x="223571" y="128321"/>
                </a:lnTo>
                <a:lnTo>
                  <a:pt x="223571" y="75802"/>
                </a:lnTo>
                <a:lnTo>
                  <a:pt x="215026" y="75802"/>
                </a:lnTo>
                <a:lnTo>
                  <a:pt x="215026" y="98818"/>
                </a:lnTo>
                <a:lnTo>
                  <a:pt x="192239" y="98818"/>
                </a:lnTo>
                <a:lnTo>
                  <a:pt x="192239" y="75802"/>
                </a:lnTo>
                <a:close/>
                <a:moveTo>
                  <a:pt x="345338" y="73935"/>
                </a:moveTo>
                <a:lnTo>
                  <a:pt x="345338" y="126366"/>
                </a:lnTo>
                <a:lnTo>
                  <a:pt x="353883" y="126366"/>
                </a:lnTo>
                <a:lnTo>
                  <a:pt x="353883" y="107438"/>
                </a:lnTo>
                <a:lnTo>
                  <a:pt x="360203" y="107438"/>
                </a:lnTo>
                <a:cubicBezTo>
                  <a:pt x="362962" y="107438"/>
                  <a:pt x="365544" y="107083"/>
                  <a:pt x="367769" y="106283"/>
                </a:cubicBezTo>
                <a:cubicBezTo>
                  <a:pt x="370083" y="105394"/>
                  <a:pt x="372041" y="104328"/>
                  <a:pt x="373644" y="102817"/>
                </a:cubicBezTo>
                <a:cubicBezTo>
                  <a:pt x="375246" y="101306"/>
                  <a:pt x="376492" y="99529"/>
                  <a:pt x="377382" y="97396"/>
                </a:cubicBezTo>
                <a:cubicBezTo>
                  <a:pt x="378361" y="95264"/>
                  <a:pt x="378717" y="92775"/>
                  <a:pt x="378717" y="90109"/>
                </a:cubicBezTo>
                <a:cubicBezTo>
                  <a:pt x="378717" y="87621"/>
                  <a:pt x="378183" y="85400"/>
                  <a:pt x="377115" y="83356"/>
                </a:cubicBezTo>
                <a:cubicBezTo>
                  <a:pt x="376136" y="81312"/>
                  <a:pt x="374712" y="79623"/>
                  <a:pt x="372932" y="78201"/>
                </a:cubicBezTo>
                <a:cubicBezTo>
                  <a:pt x="371240" y="76779"/>
                  <a:pt x="369282" y="75713"/>
                  <a:pt x="367057" y="75002"/>
                </a:cubicBezTo>
                <a:cubicBezTo>
                  <a:pt x="364921" y="74291"/>
                  <a:pt x="362695" y="73935"/>
                  <a:pt x="360381" y="73935"/>
                </a:cubicBezTo>
                <a:close/>
                <a:moveTo>
                  <a:pt x="177285" y="0"/>
                </a:moveTo>
                <a:lnTo>
                  <a:pt x="379785" y="0"/>
                </a:lnTo>
                <a:cubicBezTo>
                  <a:pt x="435684" y="0"/>
                  <a:pt x="481080" y="45321"/>
                  <a:pt x="481080" y="101129"/>
                </a:cubicBezTo>
                <a:cubicBezTo>
                  <a:pt x="481080" y="156847"/>
                  <a:pt x="435684" y="202257"/>
                  <a:pt x="379785" y="202257"/>
                </a:cubicBezTo>
                <a:lnTo>
                  <a:pt x="303859" y="202257"/>
                </a:lnTo>
                <a:lnTo>
                  <a:pt x="303859" y="227495"/>
                </a:lnTo>
                <a:lnTo>
                  <a:pt x="481080" y="227495"/>
                </a:lnTo>
                <a:cubicBezTo>
                  <a:pt x="495055" y="227495"/>
                  <a:pt x="506448" y="238781"/>
                  <a:pt x="506448" y="252732"/>
                </a:cubicBezTo>
                <a:lnTo>
                  <a:pt x="506448" y="303297"/>
                </a:lnTo>
                <a:cubicBezTo>
                  <a:pt x="506448" y="317249"/>
                  <a:pt x="495055" y="328623"/>
                  <a:pt x="481080" y="328623"/>
                </a:cubicBezTo>
                <a:cubicBezTo>
                  <a:pt x="467105" y="328623"/>
                  <a:pt x="455801" y="317249"/>
                  <a:pt x="455801" y="303297"/>
                </a:cubicBezTo>
                <a:lnTo>
                  <a:pt x="455801" y="278059"/>
                </a:lnTo>
                <a:lnTo>
                  <a:pt x="303859" y="278059"/>
                </a:lnTo>
                <a:lnTo>
                  <a:pt x="303859" y="303297"/>
                </a:lnTo>
                <a:cubicBezTo>
                  <a:pt x="303859" y="317249"/>
                  <a:pt x="292555" y="328623"/>
                  <a:pt x="278580" y="328623"/>
                </a:cubicBezTo>
                <a:cubicBezTo>
                  <a:pt x="264516" y="328623"/>
                  <a:pt x="253212" y="317249"/>
                  <a:pt x="253212" y="303297"/>
                </a:cubicBezTo>
                <a:lnTo>
                  <a:pt x="253212" y="278059"/>
                </a:lnTo>
                <a:lnTo>
                  <a:pt x="102160" y="278059"/>
                </a:lnTo>
                <a:lnTo>
                  <a:pt x="102160" y="303297"/>
                </a:lnTo>
                <a:cubicBezTo>
                  <a:pt x="102160" y="317249"/>
                  <a:pt x="90856" y="328623"/>
                  <a:pt x="76881" y="328623"/>
                </a:cubicBezTo>
                <a:cubicBezTo>
                  <a:pt x="62817" y="328623"/>
                  <a:pt x="51513" y="317249"/>
                  <a:pt x="51513" y="303297"/>
                </a:cubicBezTo>
                <a:lnTo>
                  <a:pt x="51513" y="252732"/>
                </a:lnTo>
                <a:cubicBezTo>
                  <a:pt x="51513" y="238781"/>
                  <a:pt x="62817" y="227495"/>
                  <a:pt x="76881" y="227495"/>
                </a:cubicBezTo>
                <a:lnTo>
                  <a:pt x="253212" y="227495"/>
                </a:lnTo>
                <a:lnTo>
                  <a:pt x="253212" y="202257"/>
                </a:lnTo>
                <a:lnTo>
                  <a:pt x="177285" y="202257"/>
                </a:lnTo>
                <a:cubicBezTo>
                  <a:pt x="121387" y="202257"/>
                  <a:pt x="75991" y="156847"/>
                  <a:pt x="75991" y="101129"/>
                </a:cubicBezTo>
                <a:cubicBezTo>
                  <a:pt x="75991" y="45321"/>
                  <a:pt x="121387" y="0"/>
                  <a:pt x="177285" y="0"/>
                </a:cubicBezTo>
                <a:close/>
              </a:path>
            </a:pathLst>
          </a:custGeom>
          <a:solidFill>
            <a:schemeClr val="accent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tx1"/>
              </a:solidFill>
              <a:latin typeface="义启简圆体" panose="02010601030101010101" pitchFamily="2" charset="-122"/>
              <a:ea typeface="义启简圆体" panose="02010601030101010101" pitchFamily="2" charset="-122"/>
            </a:endParaRPr>
          </a:p>
        </p:txBody>
      </p:sp>
      <p:sp>
        <p:nvSpPr>
          <p:cNvPr id="34" name="ïŝliḑè"/>
          <p:cNvSpPr/>
          <p:nvPr/>
        </p:nvSpPr>
        <p:spPr bwMode="auto">
          <a:xfrm>
            <a:off x="6693822" y="2337547"/>
            <a:ext cx="1376353" cy="1238790"/>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noFill/>
          <a:ln w="19050">
            <a:solidFill>
              <a:schemeClr val="accent2"/>
            </a:solid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412750" fontAlgn="base" hangingPunct="0">
              <a:spcBef>
                <a:spcPct val="0"/>
              </a:spcBef>
              <a:spcAft>
                <a:spcPct val="0"/>
              </a:spcAft>
            </a:pPr>
            <a:endParaRPr lang="zh-CN" altLang="zh-CN" sz="1600" dirty="0">
              <a:solidFill>
                <a:srgbClr val="000000"/>
              </a:solidFill>
              <a:latin typeface="义启简圆体" panose="02010601030101010101" pitchFamily="2" charset="-122"/>
              <a:ea typeface="义启简圆体" panose="02010601030101010101" pitchFamily="2" charset="-122"/>
            </a:endParaRPr>
          </a:p>
        </p:txBody>
      </p:sp>
      <p:sp>
        <p:nvSpPr>
          <p:cNvPr id="31" name="ï$ḻíḓe"/>
          <p:cNvSpPr/>
          <p:nvPr/>
        </p:nvSpPr>
        <p:spPr>
          <a:xfrm>
            <a:off x="7182193" y="4099292"/>
            <a:ext cx="405513" cy="4417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56973" h="606722">
                <a:moveTo>
                  <a:pt x="480190" y="505602"/>
                </a:moveTo>
                <a:cubicBezTo>
                  <a:pt x="522897" y="505602"/>
                  <a:pt x="556973" y="537147"/>
                  <a:pt x="556973" y="556162"/>
                </a:cubicBezTo>
                <a:lnTo>
                  <a:pt x="556439" y="586996"/>
                </a:lnTo>
                <a:cubicBezTo>
                  <a:pt x="556261" y="597925"/>
                  <a:pt x="547364" y="606722"/>
                  <a:pt x="536420" y="606722"/>
                </a:cubicBezTo>
                <a:lnTo>
                  <a:pt x="425206" y="606722"/>
                </a:lnTo>
                <a:cubicBezTo>
                  <a:pt x="414173" y="606722"/>
                  <a:pt x="405187" y="597748"/>
                  <a:pt x="405187" y="586640"/>
                </a:cubicBezTo>
                <a:lnTo>
                  <a:pt x="405187" y="556162"/>
                </a:lnTo>
                <a:cubicBezTo>
                  <a:pt x="405187" y="537147"/>
                  <a:pt x="437573" y="505602"/>
                  <a:pt x="480190" y="505602"/>
                </a:cubicBezTo>
                <a:close/>
                <a:moveTo>
                  <a:pt x="277711" y="505602"/>
                </a:moveTo>
                <a:cubicBezTo>
                  <a:pt x="320343" y="505602"/>
                  <a:pt x="354520" y="537147"/>
                  <a:pt x="354520" y="556162"/>
                </a:cubicBezTo>
                <a:lnTo>
                  <a:pt x="353986" y="586996"/>
                </a:lnTo>
                <a:cubicBezTo>
                  <a:pt x="353808" y="597925"/>
                  <a:pt x="344908" y="606722"/>
                  <a:pt x="333960" y="606722"/>
                </a:cubicBezTo>
                <a:lnTo>
                  <a:pt x="222619" y="606722"/>
                </a:lnTo>
                <a:cubicBezTo>
                  <a:pt x="211582" y="606722"/>
                  <a:pt x="202593" y="597748"/>
                  <a:pt x="202593" y="586640"/>
                </a:cubicBezTo>
                <a:lnTo>
                  <a:pt x="202593" y="556162"/>
                </a:lnTo>
                <a:cubicBezTo>
                  <a:pt x="202593" y="537147"/>
                  <a:pt x="234990" y="505602"/>
                  <a:pt x="277711" y="505602"/>
                </a:cubicBezTo>
                <a:close/>
                <a:moveTo>
                  <a:pt x="75118" y="505602"/>
                </a:moveTo>
                <a:cubicBezTo>
                  <a:pt x="117839" y="505602"/>
                  <a:pt x="151927" y="537147"/>
                  <a:pt x="151927" y="556162"/>
                </a:cubicBezTo>
                <a:lnTo>
                  <a:pt x="151393" y="586996"/>
                </a:lnTo>
                <a:cubicBezTo>
                  <a:pt x="151215" y="597925"/>
                  <a:pt x="142315" y="606722"/>
                  <a:pt x="131367" y="606722"/>
                </a:cubicBezTo>
                <a:lnTo>
                  <a:pt x="20115" y="606722"/>
                </a:lnTo>
                <a:cubicBezTo>
                  <a:pt x="8989" y="606722"/>
                  <a:pt x="0" y="597748"/>
                  <a:pt x="0" y="586640"/>
                </a:cubicBezTo>
                <a:lnTo>
                  <a:pt x="0" y="556162"/>
                </a:lnTo>
                <a:cubicBezTo>
                  <a:pt x="0" y="537147"/>
                  <a:pt x="32486" y="505602"/>
                  <a:pt x="75118" y="505602"/>
                </a:cubicBezTo>
                <a:close/>
                <a:moveTo>
                  <a:pt x="481080" y="379219"/>
                </a:moveTo>
                <a:cubicBezTo>
                  <a:pt x="509043" y="379219"/>
                  <a:pt x="531711" y="401840"/>
                  <a:pt x="531711" y="429744"/>
                </a:cubicBezTo>
                <a:cubicBezTo>
                  <a:pt x="531711" y="457648"/>
                  <a:pt x="509043" y="480269"/>
                  <a:pt x="481080" y="480269"/>
                </a:cubicBezTo>
                <a:cubicBezTo>
                  <a:pt x="453117" y="480269"/>
                  <a:pt x="430449" y="457648"/>
                  <a:pt x="430449" y="429744"/>
                </a:cubicBezTo>
                <a:cubicBezTo>
                  <a:pt x="430449" y="401840"/>
                  <a:pt x="453117" y="379219"/>
                  <a:pt x="481080" y="379219"/>
                </a:cubicBezTo>
                <a:close/>
                <a:moveTo>
                  <a:pt x="278522" y="379219"/>
                </a:moveTo>
                <a:cubicBezTo>
                  <a:pt x="306465" y="379219"/>
                  <a:pt x="329118" y="401840"/>
                  <a:pt x="329118" y="429744"/>
                </a:cubicBezTo>
                <a:cubicBezTo>
                  <a:pt x="329118" y="457648"/>
                  <a:pt x="306465" y="480269"/>
                  <a:pt x="278522" y="480269"/>
                </a:cubicBezTo>
                <a:cubicBezTo>
                  <a:pt x="250579" y="480269"/>
                  <a:pt x="227926" y="457648"/>
                  <a:pt x="227926" y="429744"/>
                </a:cubicBezTo>
                <a:cubicBezTo>
                  <a:pt x="227926" y="401840"/>
                  <a:pt x="250579" y="379219"/>
                  <a:pt x="278522" y="379219"/>
                </a:cubicBezTo>
                <a:close/>
                <a:moveTo>
                  <a:pt x="76035" y="379219"/>
                </a:moveTo>
                <a:cubicBezTo>
                  <a:pt x="103998" y="379219"/>
                  <a:pt x="126666" y="401840"/>
                  <a:pt x="126666" y="429744"/>
                </a:cubicBezTo>
                <a:cubicBezTo>
                  <a:pt x="126666" y="457648"/>
                  <a:pt x="103998" y="480269"/>
                  <a:pt x="76035" y="480269"/>
                </a:cubicBezTo>
                <a:cubicBezTo>
                  <a:pt x="48072" y="480269"/>
                  <a:pt x="25404" y="457648"/>
                  <a:pt x="25404" y="429744"/>
                </a:cubicBezTo>
                <a:cubicBezTo>
                  <a:pt x="25404" y="401840"/>
                  <a:pt x="48072" y="379219"/>
                  <a:pt x="76035" y="379219"/>
                </a:cubicBezTo>
                <a:close/>
                <a:moveTo>
                  <a:pt x="353886" y="80445"/>
                </a:moveTo>
                <a:lnTo>
                  <a:pt x="360298" y="80445"/>
                </a:lnTo>
                <a:cubicBezTo>
                  <a:pt x="362435" y="80445"/>
                  <a:pt x="364216" y="80712"/>
                  <a:pt x="365552" y="81424"/>
                </a:cubicBezTo>
                <a:cubicBezTo>
                  <a:pt x="366888" y="82136"/>
                  <a:pt x="367956" y="82936"/>
                  <a:pt x="368669" y="84004"/>
                </a:cubicBezTo>
                <a:cubicBezTo>
                  <a:pt x="369381" y="84982"/>
                  <a:pt x="369916" y="86139"/>
                  <a:pt x="370183" y="87206"/>
                </a:cubicBezTo>
                <a:cubicBezTo>
                  <a:pt x="370361" y="88363"/>
                  <a:pt x="370539" y="89341"/>
                  <a:pt x="370539" y="90142"/>
                </a:cubicBezTo>
                <a:cubicBezTo>
                  <a:pt x="370539" y="92277"/>
                  <a:pt x="370272" y="94145"/>
                  <a:pt x="369738" y="95569"/>
                </a:cubicBezTo>
                <a:cubicBezTo>
                  <a:pt x="369203" y="96992"/>
                  <a:pt x="368491" y="98149"/>
                  <a:pt x="367600" y="98949"/>
                </a:cubicBezTo>
                <a:cubicBezTo>
                  <a:pt x="366799" y="99750"/>
                  <a:pt x="365819" y="100373"/>
                  <a:pt x="364840" y="100728"/>
                </a:cubicBezTo>
                <a:cubicBezTo>
                  <a:pt x="363860" y="101084"/>
                  <a:pt x="362791" y="101262"/>
                  <a:pt x="361723" y="101262"/>
                </a:cubicBezTo>
                <a:lnTo>
                  <a:pt x="353886" y="101262"/>
                </a:lnTo>
                <a:close/>
                <a:moveTo>
                  <a:pt x="288104" y="75802"/>
                </a:moveTo>
                <a:lnTo>
                  <a:pt x="288104" y="81667"/>
                </a:lnTo>
                <a:lnTo>
                  <a:pt x="303770" y="81667"/>
                </a:lnTo>
                <a:lnTo>
                  <a:pt x="303770" y="128321"/>
                </a:lnTo>
                <a:lnTo>
                  <a:pt x="312404" y="128321"/>
                </a:lnTo>
                <a:lnTo>
                  <a:pt x="312404" y="81667"/>
                </a:lnTo>
                <a:lnTo>
                  <a:pt x="328159" y="81667"/>
                </a:lnTo>
                <a:lnTo>
                  <a:pt x="328159" y="75802"/>
                </a:lnTo>
                <a:close/>
                <a:moveTo>
                  <a:pt x="233896" y="75802"/>
                </a:moveTo>
                <a:lnTo>
                  <a:pt x="233896" y="81667"/>
                </a:lnTo>
                <a:lnTo>
                  <a:pt x="249562" y="81667"/>
                </a:lnTo>
                <a:lnTo>
                  <a:pt x="249562" y="128321"/>
                </a:lnTo>
                <a:lnTo>
                  <a:pt x="258196" y="128321"/>
                </a:lnTo>
                <a:lnTo>
                  <a:pt x="258196" y="81667"/>
                </a:lnTo>
                <a:lnTo>
                  <a:pt x="273951" y="81667"/>
                </a:lnTo>
                <a:lnTo>
                  <a:pt x="273951" y="75802"/>
                </a:lnTo>
                <a:close/>
                <a:moveTo>
                  <a:pt x="183516" y="75802"/>
                </a:moveTo>
                <a:lnTo>
                  <a:pt x="183516" y="128321"/>
                </a:lnTo>
                <a:lnTo>
                  <a:pt x="192239" y="128321"/>
                </a:lnTo>
                <a:lnTo>
                  <a:pt x="192239" y="104683"/>
                </a:lnTo>
                <a:lnTo>
                  <a:pt x="215026" y="104683"/>
                </a:lnTo>
                <a:lnTo>
                  <a:pt x="215026" y="128321"/>
                </a:lnTo>
                <a:lnTo>
                  <a:pt x="223571" y="128321"/>
                </a:lnTo>
                <a:lnTo>
                  <a:pt x="223571" y="75802"/>
                </a:lnTo>
                <a:lnTo>
                  <a:pt x="215026" y="75802"/>
                </a:lnTo>
                <a:lnTo>
                  <a:pt x="215026" y="98818"/>
                </a:lnTo>
                <a:lnTo>
                  <a:pt x="192239" y="98818"/>
                </a:lnTo>
                <a:lnTo>
                  <a:pt x="192239" y="75802"/>
                </a:lnTo>
                <a:close/>
                <a:moveTo>
                  <a:pt x="345338" y="73935"/>
                </a:moveTo>
                <a:lnTo>
                  <a:pt x="345338" y="126366"/>
                </a:lnTo>
                <a:lnTo>
                  <a:pt x="353883" y="126366"/>
                </a:lnTo>
                <a:lnTo>
                  <a:pt x="353883" y="107438"/>
                </a:lnTo>
                <a:lnTo>
                  <a:pt x="360203" y="107438"/>
                </a:lnTo>
                <a:cubicBezTo>
                  <a:pt x="362962" y="107438"/>
                  <a:pt x="365544" y="107083"/>
                  <a:pt x="367769" y="106283"/>
                </a:cubicBezTo>
                <a:cubicBezTo>
                  <a:pt x="370083" y="105394"/>
                  <a:pt x="372041" y="104328"/>
                  <a:pt x="373644" y="102817"/>
                </a:cubicBezTo>
                <a:cubicBezTo>
                  <a:pt x="375246" y="101306"/>
                  <a:pt x="376492" y="99529"/>
                  <a:pt x="377382" y="97396"/>
                </a:cubicBezTo>
                <a:cubicBezTo>
                  <a:pt x="378361" y="95264"/>
                  <a:pt x="378717" y="92775"/>
                  <a:pt x="378717" y="90109"/>
                </a:cubicBezTo>
                <a:cubicBezTo>
                  <a:pt x="378717" y="87621"/>
                  <a:pt x="378183" y="85400"/>
                  <a:pt x="377115" y="83356"/>
                </a:cubicBezTo>
                <a:cubicBezTo>
                  <a:pt x="376136" y="81312"/>
                  <a:pt x="374712" y="79623"/>
                  <a:pt x="372932" y="78201"/>
                </a:cubicBezTo>
                <a:cubicBezTo>
                  <a:pt x="371240" y="76779"/>
                  <a:pt x="369282" y="75713"/>
                  <a:pt x="367057" y="75002"/>
                </a:cubicBezTo>
                <a:cubicBezTo>
                  <a:pt x="364921" y="74291"/>
                  <a:pt x="362695" y="73935"/>
                  <a:pt x="360381" y="73935"/>
                </a:cubicBezTo>
                <a:close/>
                <a:moveTo>
                  <a:pt x="177285" y="0"/>
                </a:moveTo>
                <a:lnTo>
                  <a:pt x="379785" y="0"/>
                </a:lnTo>
                <a:cubicBezTo>
                  <a:pt x="435684" y="0"/>
                  <a:pt x="481080" y="45321"/>
                  <a:pt x="481080" y="101129"/>
                </a:cubicBezTo>
                <a:cubicBezTo>
                  <a:pt x="481080" y="156847"/>
                  <a:pt x="435684" y="202257"/>
                  <a:pt x="379785" y="202257"/>
                </a:cubicBezTo>
                <a:lnTo>
                  <a:pt x="303859" y="202257"/>
                </a:lnTo>
                <a:lnTo>
                  <a:pt x="303859" y="227495"/>
                </a:lnTo>
                <a:lnTo>
                  <a:pt x="481080" y="227495"/>
                </a:lnTo>
                <a:cubicBezTo>
                  <a:pt x="495055" y="227495"/>
                  <a:pt x="506448" y="238781"/>
                  <a:pt x="506448" y="252732"/>
                </a:cubicBezTo>
                <a:lnTo>
                  <a:pt x="506448" y="303297"/>
                </a:lnTo>
                <a:cubicBezTo>
                  <a:pt x="506448" y="317249"/>
                  <a:pt x="495055" y="328623"/>
                  <a:pt x="481080" y="328623"/>
                </a:cubicBezTo>
                <a:cubicBezTo>
                  <a:pt x="467105" y="328623"/>
                  <a:pt x="455801" y="317249"/>
                  <a:pt x="455801" y="303297"/>
                </a:cubicBezTo>
                <a:lnTo>
                  <a:pt x="455801" y="278059"/>
                </a:lnTo>
                <a:lnTo>
                  <a:pt x="303859" y="278059"/>
                </a:lnTo>
                <a:lnTo>
                  <a:pt x="303859" y="303297"/>
                </a:lnTo>
                <a:cubicBezTo>
                  <a:pt x="303859" y="317249"/>
                  <a:pt x="292555" y="328623"/>
                  <a:pt x="278580" y="328623"/>
                </a:cubicBezTo>
                <a:cubicBezTo>
                  <a:pt x="264516" y="328623"/>
                  <a:pt x="253212" y="317249"/>
                  <a:pt x="253212" y="303297"/>
                </a:cubicBezTo>
                <a:lnTo>
                  <a:pt x="253212" y="278059"/>
                </a:lnTo>
                <a:lnTo>
                  <a:pt x="102160" y="278059"/>
                </a:lnTo>
                <a:lnTo>
                  <a:pt x="102160" y="303297"/>
                </a:lnTo>
                <a:cubicBezTo>
                  <a:pt x="102160" y="317249"/>
                  <a:pt x="90856" y="328623"/>
                  <a:pt x="76881" y="328623"/>
                </a:cubicBezTo>
                <a:cubicBezTo>
                  <a:pt x="62817" y="328623"/>
                  <a:pt x="51513" y="317249"/>
                  <a:pt x="51513" y="303297"/>
                </a:cubicBezTo>
                <a:lnTo>
                  <a:pt x="51513" y="252732"/>
                </a:lnTo>
                <a:cubicBezTo>
                  <a:pt x="51513" y="238781"/>
                  <a:pt x="62817" y="227495"/>
                  <a:pt x="76881" y="227495"/>
                </a:cubicBezTo>
                <a:lnTo>
                  <a:pt x="253212" y="227495"/>
                </a:lnTo>
                <a:lnTo>
                  <a:pt x="253212" y="202257"/>
                </a:lnTo>
                <a:lnTo>
                  <a:pt x="177285" y="202257"/>
                </a:lnTo>
                <a:cubicBezTo>
                  <a:pt x="121387" y="202257"/>
                  <a:pt x="75991" y="156847"/>
                  <a:pt x="75991" y="101129"/>
                </a:cubicBezTo>
                <a:cubicBezTo>
                  <a:pt x="75991" y="45321"/>
                  <a:pt x="121387" y="0"/>
                  <a:pt x="177285" y="0"/>
                </a:cubicBezTo>
                <a:close/>
              </a:path>
            </a:pathLst>
          </a:custGeom>
          <a:solidFill>
            <a:schemeClr val="accent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tx1"/>
              </a:solidFill>
              <a:latin typeface="义启简圆体" panose="02010601030101010101" pitchFamily="2" charset="-122"/>
              <a:ea typeface="义启简圆体" panose="02010601030101010101" pitchFamily="2" charset="-122"/>
            </a:endParaRPr>
          </a:p>
        </p:txBody>
      </p:sp>
      <p:sp>
        <p:nvSpPr>
          <p:cNvPr id="32" name="ïSļíďè"/>
          <p:cNvSpPr/>
          <p:nvPr/>
        </p:nvSpPr>
        <p:spPr bwMode="auto">
          <a:xfrm>
            <a:off x="6696773" y="3700763"/>
            <a:ext cx="1376353" cy="1238790"/>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noFill/>
          <a:ln w="19050">
            <a:solidFill>
              <a:schemeClr val="accent2"/>
            </a:solid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412750" fontAlgn="base" hangingPunct="0">
              <a:spcBef>
                <a:spcPct val="0"/>
              </a:spcBef>
              <a:spcAft>
                <a:spcPct val="0"/>
              </a:spcAft>
            </a:pPr>
            <a:endParaRPr lang="zh-CN" altLang="zh-CN" sz="1600" dirty="0">
              <a:solidFill>
                <a:srgbClr val="000000"/>
              </a:solidFill>
              <a:latin typeface="义启简圆体" panose="02010601030101010101" pitchFamily="2" charset="-122"/>
              <a:ea typeface="义启简圆体" panose="02010601030101010101" pitchFamily="2" charset="-122"/>
            </a:endParaRPr>
          </a:p>
        </p:txBody>
      </p:sp>
      <p:sp>
        <p:nvSpPr>
          <p:cNvPr id="29" name="íṧlîḍê"/>
          <p:cNvSpPr/>
          <p:nvPr/>
        </p:nvSpPr>
        <p:spPr bwMode="auto">
          <a:xfrm>
            <a:off x="7830295" y="3013388"/>
            <a:ext cx="1376353" cy="1238790"/>
          </a:xfrm>
          <a:custGeom>
            <a:avLst/>
            <a:gdLst>
              <a:gd name="T0" fmla="+- 0 10802 6"/>
              <a:gd name="T1" fmla="*/ T0 w 21593"/>
              <a:gd name="T2" fmla="+- 0 10804 12"/>
              <a:gd name="T3" fmla="*/ 10804 h 21584"/>
              <a:gd name="T4" fmla="+- 0 10802 6"/>
              <a:gd name="T5" fmla="*/ T4 w 21593"/>
              <a:gd name="T6" fmla="+- 0 10804 12"/>
              <a:gd name="T7" fmla="*/ 10804 h 21584"/>
              <a:gd name="T8" fmla="+- 0 10802 6"/>
              <a:gd name="T9" fmla="*/ T8 w 21593"/>
              <a:gd name="T10" fmla="+- 0 10804 12"/>
              <a:gd name="T11" fmla="*/ 10804 h 21584"/>
              <a:gd name="T12" fmla="+- 0 10802 6"/>
              <a:gd name="T13" fmla="*/ T12 w 21593"/>
              <a:gd name="T14" fmla="+- 0 10804 12"/>
              <a:gd name="T15" fmla="*/ 10804 h 21584"/>
            </a:gdLst>
            <a:ahLst/>
            <a:cxnLst>
              <a:cxn ang="0">
                <a:pos x="T1" y="T3"/>
              </a:cxn>
              <a:cxn ang="0">
                <a:pos x="T5" y="T7"/>
              </a:cxn>
              <a:cxn ang="0">
                <a:pos x="T9" y="T11"/>
              </a:cxn>
              <a:cxn ang="0">
                <a:pos x="T13" y="T15"/>
              </a:cxn>
            </a:cxnLst>
            <a:rect l="0" t="0" r="r" b="b"/>
            <a:pathLst>
              <a:path w="21593" h="21584">
                <a:moveTo>
                  <a:pt x="6656" y="1"/>
                </a:moveTo>
                <a:lnTo>
                  <a:pt x="14911" y="1"/>
                </a:lnTo>
                <a:cubicBezTo>
                  <a:pt x="15332" y="-12"/>
                  <a:pt x="15749" y="99"/>
                  <a:pt x="16119" y="322"/>
                </a:cubicBezTo>
                <a:cubicBezTo>
                  <a:pt x="16485" y="543"/>
                  <a:pt x="16792" y="865"/>
                  <a:pt x="17011" y="1258"/>
                </a:cubicBezTo>
                <a:lnTo>
                  <a:pt x="21227" y="9321"/>
                </a:lnTo>
                <a:cubicBezTo>
                  <a:pt x="21466" y="9771"/>
                  <a:pt x="21593" y="10284"/>
                  <a:pt x="21593" y="10806"/>
                </a:cubicBezTo>
                <a:cubicBezTo>
                  <a:pt x="21594" y="11332"/>
                  <a:pt x="21468" y="11848"/>
                  <a:pt x="21227" y="12301"/>
                </a:cubicBezTo>
                <a:lnTo>
                  <a:pt x="17115" y="20182"/>
                </a:lnTo>
                <a:cubicBezTo>
                  <a:pt x="16872" y="20590"/>
                  <a:pt x="16545" y="20928"/>
                  <a:pt x="16163" y="21171"/>
                </a:cubicBezTo>
                <a:cubicBezTo>
                  <a:pt x="15730" y="21445"/>
                  <a:pt x="15238" y="21588"/>
                  <a:pt x="14739" y="21584"/>
                </a:cubicBezTo>
                <a:lnTo>
                  <a:pt x="6530" y="21584"/>
                </a:lnTo>
                <a:cubicBezTo>
                  <a:pt x="6109" y="21572"/>
                  <a:pt x="5698" y="21443"/>
                  <a:pt x="5333" y="21207"/>
                </a:cubicBezTo>
                <a:cubicBezTo>
                  <a:pt x="4953" y="20962"/>
                  <a:pt x="4637" y="20609"/>
                  <a:pt x="4418" y="20186"/>
                </a:cubicBezTo>
                <a:lnTo>
                  <a:pt x="259" y="12100"/>
                </a:lnTo>
                <a:cubicBezTo>
                  <a:pt x="82" y="11664"/>
                  <a:pt x="-6" y="11190"/>
                  <a:pt x="1" y="10712"/>
                </a:cubicBezTo>
                <a:cubicBezTo>
                  <a:pt x="7" y="10269"/>
                  <a:pt x="95" y="9832"/>
                  <a:pt x="259" y="9428"/>
                </a:cubicBezTo>
                <a:lnTo>
                  <a:pt x="4560" y="1235"/>
                </a:lnTo>
                <a:cubicBezTo>
                  <a:pt x="4794" y="841"/>
                  <a:pt x="5116" y="521"/>
                  <a:pt x="5494" y="305"/>
                </a:cubicBezTo>
                <a:cubicBezTo>
                  <a:pt x="5853" y="100"/>
                  <a:pt x="6252" y="-5"/>
                  <a:pt x="6656" y="1"/>
                </a:cubicBezTo>
                <a:close/>
              </a:path>
            </a:pathLst>
          </a:custGeom>
          <a:noFill/>
          <a:ln w="19050">
            <a:solidFill>
              <a:schemeClr val="accent2"/>
            </a:solidFill>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412750" fontAlgn="base" hangingPunct="0">
              <a:spcBef>
                <a:spcPct val="0"/>
              </a:spcBef>
              <a:spcAft>
                <a:spcPct val="0"/>
              </a:spcAft>
            </a:pPr>
            <a:endParaRPr lang="zh-CN" altLang="zh-CN" sz="1600" dirty="0">
              <a:solidFill>
                <a:srgbClr val="000000"/>
              </a:solidFill>
              <a:latin typeface="义启简圆体" panose="02010601030101010101" pitchFamily="2" charset="-122"/>
              <a:ea typeface="义启简圆体" panose="02010601030101010101" pitchFamily="2" charset="-122"/>
            </a:endParaRPr>
          </a:p>
        </p:txBody>
      </p:sp>
      <p:sp>
        <p:nvSpPr>
          <p:cNvPr id="30" name="íṩľïḓè"/>
          <p:cNvSpPr/>
          <p:nvPr/>
        </p:nvSpPr>
        <p:spPr>
          <a:xfrm>
            <a:off x="8315715" y="3411917"/>
            <a:ext cx="405513" cy="4417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56973" h="606722">
                <a:moveTo>
                  <a:pt x="480190" y="505602"/>
                </a:moveTo>
                <a:cubicBezTo>
                  <a:pt x="522897" y="505602"/>
                  <a:pt x="556973" y="537147"/>
                  <a:pt x="556973" y="556162"/>
                </a:cubicBezTo>
                <a:lnTo>
                  <a:pt x="556439" y="586996"/>
                </a:lnTo>
                <a:cubicBezTo>
                  <a:pt x="556261" y="597925"/>
                  <a:pt x="547364" y="606722"/>
                  <a:pt x="536420" y="606722"/>
                </a:cubicBezTo>
                <a:lnTo>
                  <a:pt x="425206" y="606722"/>
                </a:lnTo>
                <a:cubicBezTo>
                  <a:pt x="414173" y="606722"/>
                  <a:pt x="405187" y="597748"/>
                  <a:pt x="405187" y="586640"/>
                </a:cubicBezTo>
                <a:lnTo>
                  <a:pt x="405187" y="556162"/>
                </a:lnTo>
                <a:cubicBezTo>
                  <a:pt x="405187" y="537147"/>
                  <a:pt x="437573" y="505602"/>
                  <a:pt x="480190" y="505602"/>
                </a:cubicBezTo>
                <a:close/>
                <a:moveTo>
                  <a:pt x="277711" y="505602"/>
                </a:moveTo>
                <a:cubicBezTo>
                  <a:pt x="320343" y="505602"/>
                  <a:pt x="354520" y="537147"/>
                  <a:pt x="354520" y="556162"/>
                </a:cubicBezTo>
                <a:lnTo>
                  <a:pt x="353986" y="586996"/>
                </a:lnTo>
                <a:cubicBezTo>
                  <a:pt x="353808" y="597925"/>
                  <a:pt x="344908" y="606722"/>
                  <a:pt x="333960" y="606722"/>
                </a:cubicBezTo>
                <a:lnTo>
                  <a:pt x="222619" y="606722"/>
                </a:lnTo>
                <a:cubicBezTo>
                  <a:pt x="211582" y="606722"/>
                  <a:pt x="202593" y="597748"/>
                  <a:pt x="202593" y="586640"/>
                </a:cubicBezTo>
                <a:lnTo>
                  <a:pt x="202593" y="556162"/>
                </a:lnTo>
                <a:cubicBezTo>
                  <a:pt x="202593" y="537147"/>
                  <a:pt x="234990" y="505602"/>
                  <a:pt x="277711" y="505602"/>
                </a:cubicBezTo>
                <a:close/>
                <a:moveTo>
                  <a:pt x="75118" y="505602"/>
                </a:moveTo>
                <a:cubicBezTo>
                  <a:pt x="117839" y="505602"/>
                  <a:pt x="151927" y="537147"/>
                  <a:pt x="151927" y="556162"/>
                </a:cubicBezTo>
                <a:lnTo>
                  <a:pt x="151393" y="586996"/>
                </a:lnTo>
                <a:cubicBezTo>
                  <a:pt x="151215" y="597925"/>
                  <a:pt x="142315" y="606722"/>
                  <a:pt x="131367" y="606722"/>
                </a:cubicBezTo>
                <a:lnTo>
                  <a:pt x="20115" y="606722"/>
                </a:lnTo>
                <a:cubicBezTo>
                  <a:pt x="8989" y="606722"/>
                  <a:pt x="0" y="597748"/>
                  <a:pt x="0" y="586640"/>
                </a:cubicBezTo>
                <a:lnTo>
                  <a:pt x="0" y="556162"/>
                </a:lnTo>
                <a:cubicBezTo>
                  <a:pt x="0" y="537147"/>
                  <a:pt x="32486" y="505602"/>
                  <a:pt x="75118" y="505602"/>
                </a:cubicBezTo>
                <a:close/>
                <a:moveTo>
                  <a:pt x="481080" y="379219"/>
                </a:moveTo>
                <a:cubicBezTo>
                  <a:pt x="509043" y="379219"/>
                  <a:pt x="531711" y="401840"/>
                  <a:pt x="531711" y="429744"/>
                </a:cubicBezTo>
                <a:cubicBezTo>
                  <a:pt x="531711" y="457648"/>
                  <a:pt x="509043" y="480269"/>
                  <a:pt x="481080" y="480269"/>
                </a:cubicBezTo>
                <a:cubicBezTo>
                  <a:pt x="453117" y="480269"/>
                  <a:pt x="430449" y="457648"/>
                  <a:pt x="430449" y="429744"/>
                </a:cubicBezTo>
                <a:cubicBezTo>
                  <a:pt x="430449" y="401840"/>
                  <a:pt x="453117" y="379219"/>
                  <a:pt x="481080" y="379219"/>
                </a:cubicBezTo>
                <a:close/>
                <a:moveTo>
                  <a:pt x="278522" y="379219"/>
                </a:moveTo>
                <a:cubicBezTo>
                  <a:pt x="306465" y="379219"/>
                  <a:pt x="329118" y="401840"/>
                  <a:pt x="329118" y="429744"/>
                </a:cubicBezTo>
                <a:cubicBezTo>
                  <a:pt x="329118" y="457648"/>
                  <a:pt x="306465" y="480269"/>
                  <a:pt x="278522" y="480269"/>
                </a:cubicBezTo>
                <a:cubicBezTo>
                  <a:pt x="250579" y="480269"/>
                  <a:pt x="227926" y="457648"/>
                  <a:pt x="227926" y="429744"/>
                </a:cubicBezTo>
                <a:cubicBezTo>
                  <a:pt x="227926" y="401840"/>
                  <a:pt x="250579" y="379219"/>
                  <a:pt x="278522" y="379219"/>
                </a:cubicBezTo>
                <a:close/>
                <a:moveTo>
                  <a:pt x="76035" y="379219"/>
                </a:moveTo>
                <a:cubicBezTo>
                  <a:pt x="103998" y="379219"/>
                  <a:pt x="126666" y="401840"/>
                  <a:pt x="126666" y="429744"/>
                </a:cubicBezTo>
                <a:cubicBezTo>
                  <a:pt x="126666" y="457648"/>
                  <a:pt x="103998" y="480269"/>
                  <a:pt x="76035" y="480269"/>
                </a:cubicBezTo>
                <a:cubicBezTo>
                  <a:pt x="48072" y="480269"/>
                  <a:pt x="25404" y="457648"/>
                  <a:pt x="25404" y="429744"/>
                </a:cubicBezTo>
                <a:cubicBezTo>
                  <a:pt x="25404" y="401840"/>
                  <a:pt x="48072" y="379219"/>
                  <a:pt x="76035" y="379219"/>
                </a:cubicBezTo>
                <a:close/>
                <a:moveTo>
                  <a:pt x="353886" y="80445"/>
                </a:moveTo>
                <a:lnTo>
                  <a:pt x="360298" y="80445"/>
                </a:lnTo>
                <a:cubicBezTo>
                  <a:pt x="362435" y="80445"/>
                  <a:pt x="364216" y="80712"/>
                  <a:pt x="365552" y="81424"/>
                </a:cubicBezTo>
                <a:cubicBezTo>
                  <a:pt x="366888" y="82136"/>
                  <a:pt x="367956" y="82936"/>
                  <a:pt x="368669" y="84004"/>
                </a:cubicBezTo>
                <a:cubicBezTo>
                  <a:pt x="369381" y="84982"/>
                  <a:pt x="369916" y="86139"/>
                  <a:pt x="370183" y="87206"/>
                </a:cubicBezTo>
                <a:cubicBezTo>
                  <a:pt x="370361" y="88363"/>
                  <a:pt x="370539" y="89341"/>
                  <a:pt x="370539" y="90142"/>
                </a:cubicBezTo>
                <a:cubicBezTo>
                  <a:pt x="370539" y="92277"/>
                  <a:pt x="370272" y="94145"/>
                  <a:pt x="369738" y="95569"/>
                </a:cubicBezTo>
                <a:cubicBezTo>
                  <a:pt x="369203" y="96992"/>
                  <a:pt x="368491" y="98149"/>
                  <a:pt x="367600" y="98949"/>
                </a:cubicBezTo>
                <a:cubicBezTo>
                  <a:pt x="366799" y="99750"/>
                  <a:pt x="365819" y="100373"/>
                  <a:pt x="364840" y="100728"/>
                </a:cubicBezTo>
                <a:cubicBezTo>
                  <a:pt x="363860" y="101084"/>
                  <a:pt x="362791" y="101262"/>
                  <a:pt x="361723" y="101262"/>
                </a:cubicBezTo>
                <a:lnTo>
                  <a:pt x="353886" y="101262"/>
                </a:lnTo>
                <a:close/>
                <a:moveTo>
                  <a:pt x="288104" y="75802"/>
                </a:moveTo>
                <a:lnTo>
                  <a:pt x="288104" y="81667"/>
                </a:lnTo>
                <a:lnTo>
                  <a:pt x="303770" y="81667"/>
                </a:lnTo>
                <a:lnTo>
                  <a:pt x="303770" y="128321"/>
                </a:lnTo>
                <a:lnTo>
                  <a:pt x="312404" y="128321"/>
                </a:lnTo>
                <a:lnTo>
                  <a:pt x="312404" y="81667"/>
                </a:lnTo>
                <a:lnTo>
                  <a:pt x="328159" y="81667"/>
                </a:lnTo>
                <a:lnTo>
                  <a:pt x="328159" y="75802"/>
                </a:lnTo>
                <a:close/>
                <a:moveTo>
                  <a:pt x="233896" y="75802"/>
                </a:moveTo>
                <a:lnTo>
                  <a:pt x="233896" y="81667"/>
                </a:lnTo>
                <a:lnTo>
                  <a:pt x="249562" y="81667"/>
                </a:lnTo>
                <a:lnTo>
                  <a:pt x="249562" y="128321"/>
                </a:lnTo>
                <a:lnTo>
                  <a:pt x="258196" y="128321"/>
                </a:lnTo>
                <a:lnTo>
                  <a:pt x="258196" y="81667"/>
                </a:lnTo>
                <a:lnTo>
                  <a:pt x="273951" y="81667"/>
                </a:lnTo>
                <a:lnTo>
                  <a:pt x="273951" y="75802"/>
                </a:lnTo>
                <a:close/>
                <a:moveTo>
                  <a:pt x="183516" y="75802"/>
                </a:moveTo>
                <a:lnTo>
                  <a:pt x="183516" y="128321"/>
                </a:lnTo>
                <a:lnTo>
                  <a:pt x="192239" y="128321"/>
                </a:lnTo>
                <a:lnTo>
                  <a:pt x="192239" y="104683"/>
                </a:lnTo>
                <a:lnTo>
                  <a:pt x="215026" y="104683"/>
                </a:lnTo>
                <a:lnTo>
                  <a:pt x="215026" y="128321"/>
                </a:lnTo>
                <a:lnTo>
                  <a:pt x="223571" y="128321"/>
                </a:lnTo>
                <a:lnTo>
                  <a:pt x="223571" y="75802"/>
                </a:lnTo>
                <a:lnTo>
                  <a:pt x="215026" y="75802"/>
                </a:lnTo>
                <a:lnTo>
                  <a:pt x="215026" y="98818"/>
                </a:lnTo>
                <a:lnTo>
                  <a:pt x="192239" y="98818"/>
                </a:lnTo>
                <a:lnTo>
                  <a:pt x="192239" y="75802"/>
                </a:lnTo>
                <a:close/>
                <a:moveTo>
                  <a:pt x="345338" y="73935"/>
                </a:moveTo>
                <a:lnTo>
                  <a:pt x="345338" y="126366"/>
                </a:lnTo>
                <a:lnTo>
                  <a:pt x="353883" y="126366"/>
                </a:lnTo>
                <a:lnTo>
                  <a:pt x="353883" y="107438"/>
                </a:lnTo>
                <a:lnTo>
                  <a:pt x="360203" y="107438"/>
                </a:lnTo>
                <a:cubicBezTo>
                  <a:pt x="362962" y="107438"/>
                  <a:pt x="365544" y="107083"/>
                  <a:pt x="367769" y="106283"/>
                </a:cubicBezTo>
                <a:cubicBezTo>
                  <a:pt x="370083" y="105394"/>
                  <a:pt x="372041" y="104328"/>
                  <a:pt x="373644" y="102817"/>
                </a:cubicBezTo>
                <a:cubicBezTo>
                  <a:pt x="375246" y="101306"/>
                  <a:pt x="376492" y="99529"/>
                  <a:pt x="377382" y="97396"/>
                </a:cubicBezTo>
                <a:cubicBezTo>
                  <a:pt x="378361" y="95264"/>
                  <a:pt x="378717" y="92775"/>
                  <a:pt x="378717" y="90109"/>
                </a:cubicBezTo>
                <a:cubicBezTo>
                  <a:pt x="378717" y="87621"/>
                  <a:pt x="378183" y="85400"/>
                  <a:pt x="377115" y="83356"/>
                </a:cubicBezTo>
                <a:cubicBezTo>
                  <a:pt x="376136" y="81312"/>
                  <a:pt x="374712" y="79623"/>
                  <a:pt x="372932" y="78201"/>
                </a:cubicBezTo>
                <a:cubicBezTo>
                  <a:pt x="371240" y="76779"/>
                  <a:pt x="369282" y="75713"/>
                  <a:pt x="367057" y="75002"/>
                </a:cubicBezTo>
                <a:cubicBezTo>
                  <a:pt x="364921" y="74291"/>
                  <a:pt x="362695" y="73935"/>
                  <a:pt x="360381" y="73935"/>
                </a:cubicBezTo>
                <a:close/>
                <a:moveTo>
                  <a:pt x="177285" y="0"/>
                </a:moveTo>
                <a:lnTo>
                  <a:pt x="379785" y="0"/>
                </a:lnTo>
                <a:cubicBezTo>
                  <a:pt x="435684" y="0"/>
                  <a:pt x="481080" y="45321"/>
                  <a:pt x="481080" y="101129"/>
                </a:cubicBezTo>
                <a:cubicBezTo>
                  <a:pt x="481080" y="156847"/>
                  <a:pt x="435684" y="202257"/>
                  <a:pt x="379785" y="202257"/>
                </a:cubicBezTo>
                <a:lnTo>
                  <a:pt x="303859" y="202257"/>
                </a:lnTo>
                <a:lnTo>
                  <a:pt x="303859" y="227495"/>
                </a:lnTo>
                <a:lnTo>
                  <a:pt x="481080" y="227495"/>
                </a:lnTo>
                <a:cubicBezTo>
                  <a:pt x="495055" y="227495"/>
                  <a:pt x="506448" y="238781"/>
                  <a:pt x="506448" y="252732"/>
                </a:cubicBezTo>
                <a:lnTo>
                  <a:pt x="506448" y="303297"/>
                </a:lnTo>
                <a:cubicBezTo>
                  <a:pt x="506448" y="317249"/>
                  <a:pt x="495055" y="328623"/>
                  <a:pt x="481080" y="328623"/>
                </a:cubicBezTo>
                <a:cubicBezTo>
                  <a:pt x="467105" y="328623"/>
                  <a:pt x="455801" y="317249"/>
                  <a:pt x="455801" y="303297"/>
                </a:cubicBezTo>
                <a:lnTo>
                  <a:pt x="455801" y="278059"/>
                </a:lnTo>
                <a:lnTo>
                  <a:pt x="303859" y="278059"/>
                </a:lnTo>
                <a:lnTo>
                  <a:pt x="303859" y="303297"/>
                </a:lnTo>
                <a:cubicBezTo>
                  <a:pt x="303859" y="317249"/>
                  <a:pt x="292555" y="328623"/>
                  <a:pt x="278580" y="328623"/>
                </a:cubicBezTo>
                <a:cubicBezTo>
                  <a:pt x="264516" y="328623"/>
                  <a:pt x="253212" y="317249"/>
                  <a:pt x="253212" y="303297"/>
                </a:cubicBezTo>
                <a:lnTo>
                  <a:pt x="253212" y="278059"/>
                </a:lnTo>
                <a:lnTo>
                  <a:pt x="102160" y="278059"/>
                </a:lnTo>
                <a:lnTo>
                  <a:pt x="102160" y="303297"/>
                </a:lnTo>
                <a:cubicBezTo>
                  <a:pt x="102160" y="317249"/>
                  <a:pt x="90856" y="328623"/>
                  <a:pt x="76881" y="328623"/>
                </a:cubicBezTo>
                <a:cubicBezTo>
                  <a:pt x="62817" y="328623"/>
                  <a:pt x="51513" y="317249"/>
                  <a:pt x="51513" y="303297"/>
                </a:cubicBezTo>
                <a:lnTo>
                  <a:pt x="51513" y="252732"/>
                </a:lnTo>
                <a:cubicBezTo>
                  <a:pt x="51513" y="238781"/>
                  <a:pt x="62817" y="227495"/>
                  <a:pt x="76881" y="227495"/>
                </a:cubicBezTo>
                <a:lnTo>
                  <a:pt x="253212" y="227495"/>
                </a:lnTo>
                <a:lnTo>
                  <a:pt x="253212" y="202257"/>
                </a:lnTo>
                <a:lnTo>
                  <a:pt x="177285" y="202257"/>
                </a:lnTo>
                <a:cubicBezTo>
                  <a:pt x="121387" y="202257"/>
                  <a:pt x="75991" y="156847"/>
                  <a:pt x="75991" y="101129"/>
                </a:cubicBezTo>
                <a:cubicBezTo>
                  <a:pt x="75991" y="45321"/>
                  <a:pt x="121387" y="0"/>
                  <a:pt x="177285" y="0"/>
                </a:cubicBezTo>
                <a:close/>
              </a:path>
            </a:pathLst>
          </a:custGeom>
          <a:solidFill>
            <a:schemeClr val="accent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tx1"/>
              </a:solidFill>
              <a:latin typeface="义启简圆体" panose="02010601030101010101" pitchFamily="2" charset="-122"/>
              <a:ea typeface="义启简圆体" panose="02010601030101010101" pitchFamily="2" charset="-122"/>
            </a:endParaRPr>
          </a:p>
        </p:txBody>
      </p:sp>
      <p:sp>
        <p:nvSpPr>
          <p:cNvPr id="27" name="iSļiḋe"/>
          <p:cNvSpPr txBox="1"/>
          <p:nvPr/>
        </p:nvSpPr>
        <p:spPr bwMode="auto">
          <a:xfrm>
            <a:off x="1258234" y="1762362"/>
            <a:ext cx="28656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1600" b="1" dirty="0">
                <a:latin typeface="义启简圆体" panose="02010601030101010101" pitchFamily="2" charset="-122"/>
                <a:ea typeface="义启简圆体" panose="02010601030101010101" pitchFamily="2" charset="-122"/>
              </a:rPr>
              <a:t>Text here</a:t>
            </a:r>
            <a:endParaRPr lang="en-US" altLang="zh-CN" sz="1600" b="1" dirty="0">
              <a:latin typeface="义启简圆体" panose="02010601030101010101" pitchFamily="2" charset="-122"/>
              <a:ea typeface="义启简圆体" panose="02010601030101010101" pitchFamily="2" charset="-122"/>
            </a:endParaRPr>
          </a:p>
        </p:txBody>
      </p:sp>
      <p:sp>
        <p:nvSpPr>
          <p:cNvPr id="28" name="îṥḷidé"/>
          <p:cNvSpPr/>
          <p:nvPr/>
        </p:nvSpPr>
        <p:spPr bwMode="auto">
          <a:xfrm>
            <a:off x="1258234" y="2204167"/>
            <a:ext cx="2865638" cy="67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zh-CN" altLang="en-US" sz="1100" dirty="0">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100" dirty="0">
              <a:latin typeface="义启简圆体" panose="02010601030101010101" pitchFamily="2" charset="-122"/>
              <a:ea typeface="义启简圆体" panose="02010601030101010101" pitchFamily="2" charset="-122"/>
            </a:endParaRPr>
          </a:p>
        </p:txBody>
      </p:sp>
      <p:sp>
        <p:nvSpPr>
          <p:cNvPr id="25" name="ïṥḷide"/>
          <p:cNvSpPr txBox="1"/>
          <p:nvPr/>
        </p:nvSpPr>
        <p:spPr bwMode="auto">
          <a:xfrm>
            <a:off x="673100" y="3079727"/>
            <a:ext cx="231542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1600" b="1" dirty="0">
                <a:latin typeface="义启简圆体" panose="02010601030101010101" pitchFamily="2" charset="-122"/>
                <a:ea typeface="义启简圆体" panose="02010601030101010101" pitchFamily="2" charset="-122"/>
              </a:rPr>
              <a:t>Text here</a:t>
            </a:r>
            <a:endParaRPr lang="en-US" altLang="zh-CN" sz="1600" b="1" dirty="0">
              <a:latin typeface="义启简圆体" panose="02010601030101010101" pitchFamily="2" charset="-122"/>
              <a:ea typeface="义启简圆体" panose="02010601030101010101" pitchFamily="2" charset="-122"/>
            </a:endParaRPr>
          </a:p>
        </p:txBody>
      </p:sp>
      <p:sp>
        <p:nvSpPr>
          <p:cNvPr id="26" name="iśliḑe"/>
          <p:cNvSpPr/>
          <p:nvPr/>
        </p:nvSpPr>
        <p:spPr bwMode="auto">
          <a:xfrm>
            <a:off x="673100" y="3521532"/>
            <a:ext cx="2315427" cy="67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zh-CN" altLang="en-US" sz="1100" dirty="0">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100" dirty="0">
              <a:latin typeface="义启简圆体" panose="02010601030101010101" pitchFamily="2" charset="-122"/>
              <a:ea typeface="义启简圆体" panose="02010601030101010101" pitchFamily="2" charset="-122"/>
            </a:endParaRPr>
          </a:p>
        </p:txBody>
      </p:sp>
      <p:sp>
        <p:nvSpPr>
          <p:cNvPr id="23" name="i$líḑe"/>
          <p:cNvSpPr txBox="1"/>
          <p:nvPr/>
        </p:nvSpPr>
        <p:spPr bwMode="auto">
          <a:xfrm>
            <a:off x="1258234" y="4397092"/>
            <a:ext cx="28656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sz="1600" b="1" dirty="0">
                <a:latin typeface="义启简圆体" panose="02010601030101010101" pitchFamily="2" charset="-122"/>
                <a:ea typeface="义启简圆体" panose="02010601030101010101" pitchFamily="2" charset="-122"/>
              </a:rPr>
              <a:t>Text here</a:t>
            </a:r>
            <a:endParaRPr lang="en-US" altLang="zh-CN" sz="1600" b="1" dirty="0">
              <a:latin typeface="义启简圆体" panose="02010601030101010101" pitchFamily="2" charset="-122"/>
              <a:ea typeface="义启简圆体" panose="02010601030101010101" pitchFamily="2" charset="-122"/>
            </a:endParaRPr>
          </a:p>
        </p:txBody>
      </p:sp>
      <p:sp>
        <p:nvSpPr>
          <p:cNvPr id="24" name="ïSľîḋê"/>
          <p:cNvSpPr/>
          <p:nvPr/>
        </p:nvSpPr>
        <p:spPr bwMode="auto">
          <a:xfrm>
            <a:off x="1258234" y="4838897"/>
            <a:ext cx="2865638" cy="67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zh-CN" altLang="en-US" sz="1100" dirty="0">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100" dirty="0">
              <a:latin typeface="义启简圆体" panose="02010601030101010101" pitchFamily="2" charset="-122"/>
              <a:ea typeface="义启简圆体" panose="02010601030101010101" pitchFamily="2" charset="-122"/>
            </a:endParaRPr>
          </a:p>
        </p:txBody>
      </p:sp>
      <p:sp>
        <p:nvSpPr>
          <p:cNvPr id="21" name="íšḷíḓè"/>
          <p:cNvSpPr txBox="1"/>
          <p:nvPr/>
        </p:nvSpPr>
        <p:spPr bwMode="auto">
          <a:xfrm>
            <a:off x="8068128" y="1762362"/>
            <a:ext cx="28656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1600" b="1" dirty="0">
                <a:latin typeface="义启简圆体" panose="02010601030101010101" pitchFamily="2" charset="-122"/>
                <a:ea typeface="义启简圆体" panose="02010601030101010101" pitchFamily="2" charset="-122"/>
              </a:rPr>
              <a:t>Text here</a:t>
            </a:r>
            <a:endParaRPr lang="en-US" altLang="zh-CN" sz="1600" b="1" dirty="0">
              <a:latin typeface="义启简圆体" panose="02010601030101010101" pitchFamily="2" charset="-122"/>
              <a:ea typeface="义启简圆体" panose="02010601030101010101" pitchFamily="2" charset="-122"/>
            </a:endParaRPr>
          </a:p>
        </p:txBody>
      </p:sp>
      <p:sp>
        <p:nvSpPr>
          <p:cNvPr id="22" name="î$ḷîḑê"/>
          <p:cNvSpPr/>
          <p:nvPr/>
        </p:nvSpPr>
        <p:spPr bwMode="auto">
          <a:xfrm>
            <a:off x="8068128" y="2204167"/>
            <a:ext cx="2865638" cy="67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100" dirty="0">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100" dirty="0">
              <a:latin typeface="义启简圆体" panose="02010601030101010101" pitchFamily="2" charset="-122"/>
              <a:ea typeface="义启简圆体" panose="02010601030101010101" pitchFamily="2" charset="-122"/>
            </a:endParaRPr>
          </a:p>
        </p:txBody>
      </p:sp>
      <p:sp>
        <p:nvSpPr>
          <p:cNvPr id="19" name="i$ľiďé"/>
          <p:cNvSpPr txBox="1"/>
          <p:nvPr/>
        </p:nvSpPr>
        <p:spPr bwMode="auto">
          <a:xfrm>
            <a:off x="9203473" y="3079727"/>
            <a:ext cx="231542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1600" b="1" dirty="0">
                <a:latin typeface="义启简圆体" panose="02010601030101010101" pitchFamily="2" charset="-122"/>
                <a:ea typeface="义启简圆体" panose="02010601030101010101" pitchFamily="2" charset="-122"/>
              </a:rPr>
              <a:t>Text here</a:t>
            </a:r>
            <a:endParaRPr lang="en-US" altLang="zh-CN" sz="1600" b="1" dirty="0">
              <a:latin typeface="义启简圆体" panose="02010601030101010101" pitchFamily="2" charset="-122"/>
              <a:ea typeface="义启简圆体" panose="02010601030101010101" pitchFamily="2" charset="-122"/>
            </a:endParaRPr>
          </a:p>
        </p:txBody>
      </p:sp>
      <p:sp>
        <p:nvSpPr>
          <p:cNvPr id="20" name="išľíde"/>
          <p:cNvSpPr/>
          <p:nvPr/>
        </p:nvSpPr>
        <p:spPr bwMode="auto">
          <a:xfrm>
            <a:off x="9203473" y="3521532"/>
            <a:ext cx="2315427" cy="67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100" dirty="0">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100" dirty="0">
              <a:latin typeface="义启简圆体" panose="02010601030101010101" pitchFamily="2" charset="-122"/>
              <a:ea typeface="义启简圆体" panose="02010601030101010101" pitchFamily="2" charset="-122"/>
            </a:endParaRPr>
          </a:p>
        </p:txBody>
      </p:sp>
      <p:sp>
        <p:nvSpPr>
          <p:cNvPr id="17" name="ïsḻíḋê"/>
          <p:cNvSpPr txBox="1"/>
          <p:nvPr/>
        </p:nvSpPr>
        <p:spPr bwMode="auto">
          <a:xfrm>
            <a:off x="8068128" y="4397092"/>
            <a:ext cx="286563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1600" b="1" dirty="0">
                <a:latin typeface="义启简圆体" panose="02010601030101010101" pitchFamily="2" charset="-122"/>
                <a:ea typeface="义启简圆体" panose="02010601030101010101" pitchFamily="2" charset="-122"/>
              </a:rPr>
              <a:t>Text here</a:t>
            </a:r>
            <a:endParaRPr lang="en-US" altLang="zh-CN" sz="1600" b="1" dirty="0">
              <a:latin typeface="义启简圆体" panose="02010601030101010101" pitchFamily="2" charset="-122"/>
              <a:ea typeface="义启简圆体" panose="02010601030101010101" pitchFamily="2" charset="-122"/>
            </a:endParaRPr>
          </a:p>
        </p:txBody>
      </p:sp>
      <p:sp>
        <p:nvSpPr>
          <p:cNvPr id="18" name="iṡľïďe"/>
          <p:cNvSpPr/>
          <p:nvPr/>
        </p:nvSpPr>
        <p:spPr bwMode="auto">
          <a:xfrm>
            <a:off x="8068128" y="4838897"/>
            <a:ext cx="2865638" cy="67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100" dirty="0">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100" dirty="0">
              <a:latin typeface="义启简圆体" panose="02010601030101010101" pitchFamily="2" charset="-122"/>
              <a:ea typeface="义启简圆体" panose="02010601030101010101" pitchFamily="2" charset="-122"/>
            </a:endParaRPr>
          </a:p>
        </p:txBody>
      </p:sp>
      <p:sp>
        <p:nvSpPr>
          <p:cNvPr id="44" name="矩形 43"/>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45" name="文本框 44"/>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工作概述</a:t>
            </a:r>
            <a:endParaRPr lang="zh-CN" altLang="en-US" sz="3200" dirty="0">
              <a:latin typeface="义启简圆体" panose="02010601030101010101" pitchFamily="2" charset="-122"/>
              <a:ea typeface="义启简圆体" panose="02010601030101010101" pitchFamily="2" charset="-122"/>
            </a:endParaRPr>
          </a:p>
        </p:txBody>
      </p:sp>
      <p:sp>
        <p:nvSpPr>
          <p:cNvPr id="46" name="文本框 45"/>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1000">
        <p15:prstTrans prst="pageCurlDouble"/>
      </p:transition>
    </mc:Choice>
    <mc:Fallback>
      <p:transition spd="slow" advClick="0" advTm="1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noChangeArrowheads="1"/>
          </p:cNvSpPr>
          <p:nvPr/>
        </p:nvSpPr>
        <p:spPr bwMode="auto">
          <a:xfrm>
            <a:off x="2692500" y="3348224"/>
            <a:ext cx="1178051" cy="1653103"/>
          </a:xfrm>
          <a:custGeom>
            <a:avLst/>
            <a:gdLst>
              <a:gd name="T0" fmla="*/ 487362 w 615"/>
              <a:gd name="T1" fmla="*/ 0 h 863"/>
              <a:gd name="T2" fmla="*/ 731837 w 615"/>
              <a:gd name="T3" fmla="*/ 690563 h 863"/>
              <a:gd name="T4" fmla="*/ 976312 w 615"/>
              <a:gd name="T5" fmla="*/ 1370013 h 863"/>
              <a:gd name="T6" fmla="*/ 487362 w 615"/>
              <a:gd name="T7" fmla="*/ 1370013 h 863"/>
              <a:gd name="T8" fmla="*/ 0 w 615"/>
              <a:gd name="T9" fmla="*/ 1370013 h 863"/>
              <a:gd name="T10" fmla="*/ 244475 w 615"/>
              <a:gd name="T11" fmla="*/ 690563 h 863"/>
              <a:gd name="T12" fmla="*/ 487362 w 615"/>
              <a:gd name="T13" fmla="*/ 0 h 863"/>
              <a:gd name="T14" fmla="*/ 0 60000 65536"/>
              <a:gd name="T15" fmla="*/ 0 60000 65536"/>
              <a:gd name="T16" fmla="*/ 0 60000 65536"/>
              <a:gd name="T17" fmla="*/ 0 60000 65536"/>
              <a:gd name="T18" fmla="*/ 0 60000 65536"/>
              <a:gd name="T19" fmla="*/ 0 60000 65536"/>
              <a:gd name="T20" fmla="*/ 0 60000 65536"/>
              <a:gd name="T21" fmla="*/ 0 w 615"/>
              <a:gd name="T22" fmla="*/ 0 h 863"/>
              <a:gd name="T23" fmla="*/ 615 w 615"/>
              <a:gd name="T24" fmla="*/ 863 h 8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5" h="863">
                <a:moveTo>
                  <a:pt x="307" y="0"/>
                </a:moveTo>
                <a:lnTo>
                  <a:pt x="461" y="435"/>
                </a:lnTo>
                <a:lnTo>
                  <a:pt x="615" y="863"/>
                </a:lnTo>
                <a:lnTo>
                  <a:pt x="307" y="863"/>
                </a:lnTo>
                <a:lnTo>
                  <a:pt x="0" y="863"/>
                </a:lnTo>
                <a:lnTo>
                  <a:pt x="154" y="435"/>
                </a:lnTo>
                <a:lnTo>
                  <a:pt x="307" y="0"/>
                </a:lnTo>
                <a:close/>
              </a:path>
            </a:pathLst>
          </a:custGeom>
          <a:solidFill>
            <a:schemeClr val="accent2"/>
          </a:solidFill>
          <a:ln>
            <a:noFill/>
          </a:ln>
        </p:spPr>
        <p:txBody>
          <a:bodyPr/>
          <a:lstStyle/>
          <a:p>
            <a:endParaRPr lang="zh-CN" altLang="en-US"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4" name="Freeform 6"/>
          <p:cNvSpPr>
            <a:spLocks noChangeArrowheads="1"/>
          </p:cNvSpPr>
          <p:nvPr/>
        </p:nvSpPr>
        <p:spPr bwMode="auto">
          <a:xfrm>
            <a:off x="1694507" y="4219791"/>
            <a:ext cx="1178052" cy="781536"/>
          </a:xfrm>
          <a:custGeom>
            <a:avLst/>
            <a:gdLst>
              <a:gd name="T0" fmla="*/ 488950 w 615"/>
              <a:gd name="T1" fmla="*/ 0 h 408"/>
              <a:gd name="T2" fmla="*/ 731838 w 615"/>
              <a:gd name="T3" fmla="*/ 319088 h 408"/>
              <a:gd name="T4" fmla="*/ 976313 w 615"/>
              <a:gd name="T5" fmla="*/ 647700 h 408"/>
              <a:gd name="T6" fmla="*/ 488950 w 615"/>
              <a:gd name="T7" fmla="*/ 647700 h 408"/>
              <a:gd name="T8" fmla="*/ 0 w 615"/>
              <a:gd name="T9" fmla="*/ 647700 h 408"/>
              <a:gd name="T10" fmla="*/ 244475 w 615"/>
              <a:gd name="T11" fmla="*/ 319088 h 408"/>
              <a:gd name="T12" fmla="*/ 488950 w 615"/>
              <a:gd name="T13" fmla="*/ 0 h 408"/>
              <a:gd name="T14" fmla="*/ 0 60000 65536"/>
              <a:gd name="T15" fmla="*/ 0 60000 65536"/>
              <a:gd name="T16" fmla="*/ 0 60000 65536"/>
              <a:gd name="T17" fmla="*/ 0 60000 65536"/>
              <a:gd name="T18" fmla="*/ 0 60000 65536"/>
              <a:gd name="T19" fmla="*/ 0 60000 65536"/>
              <a:gd name="T20" fmla="*/ 0 60000 65536"/>
              <a:gd name="T21" fmla="*/ 0 w 615"/>
              <a:gd name="T22" fmla="*/ 0 h 408"/>
              <a:gd name="T23" fmla="*/ 615 w 615"/>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5" h="408">
                <a:moveTo>
                  <a:pt x="308" y="0"/>
                </a:moveTo>
                <a:lnTo>
                  <a:pt x="461" y="201"/>
                </a:lnTo>
                <a:lnTo>
                  <a:pt x="615" y="408"/>
                </a:lnTo>
                <a:lnTo>
                  <a:pt x="308" y="408"/>
                </a:lnTo>
                <a:lnTo>
                  <a:pt x="0" y="408"/>
                </a:lnTo>
                <a:lnTo>
                  <a:pt x="154" y="201"/>
                </a:lnTo>
                <a:lnTo>
                  <a:pt x="308" y="0"/>
                </a:lnTo>
                <a:close/>
              </a:path>
            </a:pathLst>
          </a:custGeom>
          <a:solidFill>
            <a:schemeClr val="accent1"/>
          </a:solidFill>
          <a:ln>
            <a:noFill/>
          </a:ln>
        </p:spPr>
        <p:txBody>
          <a:bodyPr/>
          <a:lstStyle/>
          <a:p>
            <a:endParaRPr lang="zh-CN" altLang="en-US"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5" name="Freeform 7"/>
          <p:cNvSpPr>
            <a:spLocks noChangeArrowheads="1"/>
          </p:cNvSpPr>
          <p:nvPr/>
        </p:nvSpPr>
        <p:spPr bwMode="auto">
          <a:xfrm>
            <a:off x="736742" y="4796365"/>
            <a:ext cx="1176136" cy="204962"/>
          </a:xfrm>
          <a:custGeom>
            <a:avLst/>
            <a:gdLst>
              <a:gd name="T0" fmla="*/ 487363 w 614"/>
              <a:gd name="T1" fmla="*/ 0 h 107"/>
              <a:gd name="T2" fmla="*/ 730250 w 614"/>
              <a:gd name="T3" fmla="*/ 84138 h 107"/>
              <a:gd name="T4" fmla="*/ 974725 w 614"/>
              <a:gd name="T5" fmla="*/ 169863 h 107"/>
              <a:gd name="T6" fmla="*/ 487363 w 614"/>
              <a:gd name="T7" fmla="*/ 169863 h 107"/>
              <a:gd name="T8" fmla="*/ 0 w 614"/>
              <a:gd name="T9" fmla="*/ 169863 h 107"/>
              <a:gd name="T10" fmla="*/ 242888 w 614"/>
              <a:gd name="T11" fmla="*/ 84138 h 107"/>
              <a:gd name="T12" fmla="*/ 487363 w 614"/>
              <a:gd name="T13" fmla="*/ 0 h 107"/>
              <a:gd name="T14" fmla="*/ 0 60000 65536"/>
              <a:gd name="T15" fmla="*/ 0 60000 65536"/>
              <a:gd name="T16" fmla="*/ 0 60000 65536"/>
              <a:gd name="T17" fmla="*/ 0 60000 65536"/>
              <a:gd name="T18" fmla="*/ 0 60000 65536"/>
              <a:gd name="T19" fmla="*/ 0 60000 65536"/>
              <a:gd name="T20" fmla="*/ 0 60000 65536"/>
              <a:gd name="T21" fmla="*/ 0 w 614"/>
              <a:gd name="T22" fmla="*/ 0 h 107"/>
              <a:gd name="T23" fmla="*/ 614 w 614"/>
              <a:gd name="T24" fmla="*/ 107 h 1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4" h="107">
                <a:moveTo>
                  <a:pt x="307" y="0"/>
                </a:moveTo>
                <a:lnTo>
                  <a:pt x="460" y="53"/>
                </a:lnTo>
                <a:lnTo>
                  <a:pt x="614" y="107"/>
                </a:lnTo>
                <a:lnTo>
                  <a:pt x="307" y="107"/>
                </a:lnTo>
                <a:lnTo>
                  <a:pt x="0" y="107"/>
                </a:lnTo>
                <a:lnTo>
                  <a:pt x="153" y="53"/>
                </a:lnTo>
                <a:lnTo>
                  <a:pt x="307" y="0"/>
                </a:lnTo>
                <a:close/>
              </a:path>
            </a:pathLst>
          </a:custGeom>
          <a:solidFill>
            <a:schemeClr val="accent2"/>
          </a:solidFill>
          <a:ln>
            <a:noFill/>
          </a:ln>
        </p:spPr>
        <p:txBody>
          <a:bodyPr/>
          <a:lstStyle/>
          <a:p>
            <a:endParaRPr lang="zh-CN" altLang="en-US"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6" name="Freeform 8"/>
          <p:cNvSpPr>
            <a:spLocks noChangeArrowheads="1"/>
          </p:cNvSpPr>
          <p:nvPr/>
        </p:nvSpPr>
        <p:spPr bwMode="auto">
          <a:xfrm>
            <a:off x="3690491" y="2386628"/>
            <a:ext cx="1176136" cy="2614699"/>
          </a:xfrm>
          <a:custGeom>
            <a:avLst/>
            <a:gdLst>
              <a:gd name="T0" fmla="*/ 487363 w 614"/>
              <a:gd name="T1" fmla="*/ 0 h 1365"/>
              <a:gd name="T2" fmla="*/ 731838 w 614"/>
              <a:gd name="T3" fmla="*/ 1082675 h 1365"/>
              <a:gd name="T4" fmla="*/ 974725 w 614"/>
              <a:gd name="T5" fmla="*/ 2166938 h 1365"/>
              <a:gd name="T6" fmla="*/ 487363 w 614"/>
              <a:gd name="T7" fmla="*/ 2166938 h 1365"/>
              <a:gd name="T8" fmla="*/ 0 w 614"/>
              <a:gd name="T9" fmla="*/ 2166938 h 1365"/>
              <a:gd name="T10" fmla="*/ 244475 w 614"/>
              <a:gd name="T11" fmla="*/ 1082675 h 1365"/>
              <a:gd name="T12" fmla="*/ 487363 w 614"/>
              <a:gd name="T13" fmla="*/ 0 h 1365"/>
              <a:gd name="T14" fmla="*/ 0 60000 65536"/>
              <a:gd name="T15" fmla="*/ 0 60000 65536"/>
              <a:gd name="T16" fmla="*/ 0 60000 65536"/>
              <a:gd name="T17" fmla="*/ 0 60000 65536"/>
              <a:gd name="T18" fmla="*/ 0 60000 65536"/>
              <a:gd name="T19" fmla="*/ 0 60000 65536"/>
              <a:gd name="T20" fmla="*/ 0 60000 65536"/>
              <a:gd name="T21" fmla="*/ 0 w 614"/>
              <a:gd name="T22" fmla="*/ 0 h 1365"/>
              <a:gd name="T23" fmla="*/ 614 w 614"/>
              <a:gd name="T24" fmla="*/ 1365 h 1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4" h="1365">
                <a:moveTo>
                  <a:pt x="307" y="0"/>
                </a:moveTo>
                <a:lnTo>
                  <a:pt x="461" y="682"/>
                </a:lnTo>
                <a:lnTo>
                  <a:pt x="614" y="1365"/>
                </a:lnTo>
                <a:lnTo>
                  <a:pt x="307" y="1365"/>
                </a:lnTo>
                <a:lnTo>
                  <a:pt x="0" y="1365"/>
                </a:lnTo>
                <a:lnTo>
                  <a:pt x="154" y="682"/>
                </a:lnTo>
                <a:lnTo>
                  <a:pt x="307" y="0"/>
                </a:lnTo>
                <a:close/>
              </a:path>
            </a:pathLst>
          </a:custGeom>
          <a:solidFill>
            <a:schemeClr val="accent1"/>
          </a:solidFill>
          <a:ln>
            <a:noFill/>
          </a:ln>
        </p:spPr>
        <p:txBody>
          <a:bodyPr/>
          <a:lstStyle/>
          <a:p>
            <a:endParaRPr lang="zh-CN" altLang="en-US"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7" name="Freeform 9"/>
          <p:cNvSpPr>
            <a:spLocks noChangeArrowheads="1"/>
          </p:cNvSpPr>
          <p:nvPr/>
        </p:nvSpPr>
        <p:spPr bwMode="auto">
          <a:xfrm>
            <a:off x="4688483" y="3783050"/>
            <a:ext cx="1176136" cy="1218277"/>
          </a:xfrm>
          <a:custGeom>
            <a:avLst/>
            <a:gdLst>
              <a:gd name="T0" fmla="*/ 487363 w 614"/>
              <a:gd name="T1" fmla="*/ 0 h 636"/>
              <a:gd name="T2" fmla="*/ 731838 w 614"/>
              <a:gd name="T3" fmla="*/ 509588 h 636"/>
              <a:gd name="T4" fmla="*/ 974725 w 614"/>
              <a:gd name="T5" fmla="*/ 1009650 h 636"/>
              <a:gd name="T6" fmla="*/ 487363 w 614"/>
              <a:gd name="T7" fmla="*/ 1009650 h 636"/>
              <a:gd name="T8" fmla="*/ 0 w 614"/>
              <a:gd name="T9" fmla="*/ 1009650 h 636"/>
              <a:gd name="T10" fmla="*/ 244475 w 614"/>
              <a:gd name="T11" fmla="*/ 509588 h 636"/>
              <a:gd name="T12" fmla="*/ 487363 w 614"/>
              <a:gd name="T13" fmla="*/ 0 h 636"/>
              <a:gd name="T14" fmla="*/ 0 60000 65536"/>
              <a:gd name="T15" fmla="*/ 0 60000 65536"/>
              <a:gd name="T16" fmla="*/ 0 60000 65536"/>
              <a:gd name="T17" fmla="*/ 0 60000 65536"/>
              <a:gd name="T18" fmla="*/ 0 60000 65536"/>
              <a:gd name="T19" fmla="*/ 0 60000 65536"/>
              <a:gd name="T20" fmla="*/ 0 60000 65536"/>
              <a:gd name="T21" fmla="*/ 0 w 614"/>
              <a:gd name="T22" fmla="*/ 0 h 636"/>
              <a:gd name="T23" fmla="*/ 614 w 614"/>
              <a:gd name="T24" fmla="*/ 636 h 6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4" h="636">
                <a:moveTo>
                  <a:pt x="307" y="0"/>
                </a:moveTo>
                <a:lnTo>
                  <a:pt x="461" y="321"/>
                </a:lnTo>
                <a:lnTo>
                  <a:pt x="614" y="636"/>
                </a:lnTo>
                <a:lnTo>
                  <a:pt x="307" y="636"/>
                </a:lnTo>
                <a:lnTo>
                  <a:pt x="0" y="636"/>
                </a:lnTo>
                <a:lnTo>
                  <a:pt x="154" y="321"/>
                </a:lnTo>
                <a:lnTo>
                  <a:pt x="307" y="0"/>
                </a:lnTo>
                <a:close/>
              </a:path>
            </a:pathLst>
          </a:custGeom>
          <a:solidFill>
            <a:schemeClr val="accent2"/>
          </a:solidFill>
          <a:ln>
            <a:noFill/>
          </a:ln>
        </p:spPr>
        <p:txBody>
          <a:bodyPr/>
          <a:lstStyle/>
          <a:p>
            <a:endParaRPr lang="zh-CN" altLang="en-US"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8" name="TextBox 282"/>
          <p:cNvSpPr>
            <a:spLocks noChangeArrowheads="1"/>
          </p:cNvSpPr>
          <p:nvPr/>
        </p:nvSpPr>
        <p:spPr bwMode="auto">
          <a:xfrm>
            <a:off x="1050889" y="4336637"/>
            <a:ext cx="409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bg1">
                    <a:lumMod val="50000"/>
                  </a:schemeClr>
                </a:solidFill>
                <a:latin typeface="义启简圆体" panose="02010601030101010101" pitchFamily="2" charset="-122"/>
                <a:ea typeface="义启简圆体" panose="02010601030101010101" pitchFamily="2" charset="-122"/>
                <a:cs typeface="+mn-ea"/>
                <a:sym typeface="+mn-lt"/>
              </a:rPr>
              <a:t>18</a:t>
            </a:r>
            <a:endParaRPr lang="zh-CN" altLang="en-US" sz="1600"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9" name="TextBox 283"/>
          <p:cNvSpPr>
            <a:spLocks noChangeArrowheads="1"/>
          </p:cNvSpPr>
          <p:nvPr/>
        </p:nvSpPr>
        <p:spPr bwMode="auto">
          <a:xfrm>
            <a:off x="1032890" y="5144991"/>
            <a:ext cx="543613" cy="30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400" dirty="0">
                <a:solidFill>
                  <a:schemeClr val="bg1">
                    <a:lumMod val="50000"/>
                  </a:schemeClr>
                </a:solidFill>
                <a:latin typeface="义启简圆体" panose="02010601030101010101" pitchFamily="2" charset="-122"/>
                <a:ea typeface="义启简圆体" panose="02010601030101010101" pitchFamily="2" charset="-122"/>
                <a:cs typeface="+mn-ea"/>
                <a:sym typeface="+mn-lt"/>
              </a:rPr>
              <a:t>标题</a:t>
            </a:r>
            <a:endParaRPr lang="zh-CN" altLang="en-US"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10" name="TextBox 285"/>
          <p:cNvSpPr>
            <a:spLocks noChangeArrowheads="1"/>
          </p:cNvSpPr>
          <p:nvPr/>
        </p:nvSpPr>
        <p:spPr bwMode="auto">
          <a:xfrm>
            <a:off x="1960965" y="5144991"/>
            <a:ext cx="543613" cy="30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400" dirty="0">
                <a:solidFill>
                  <a:schemeClr val="bg1">
                    <a:lumMod val="50000"/>
                  </a:schemeClr>
                </a:solidFill>
                <a:latin typeface="义启简圆体" panose="02010601030101010101" pitchFamily="2" charset="-122"/>
                <a:ea typeface="义启简圆体" panose="02010601030101010101" pitchFamily="2" charset="-122"/>
                <a:cs typeface="+mn-ea"/>
                <a:sym typeface="+mn-lt"/>
              </a:rPr>
              <a:t>标题</a:t>
            </a:r>
            <a:endParaRPr lang="zh-CN" altLang="en-US"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11" name="TextBox 286"/>
          <p:cNvSpPr>
            <a:spLocks noChangeArrowheads="1"/>
          </p:cNvSpPr>
          <p:nvPr/>
        </p:nvSpPr>
        <p:spPr bwMode="auto">
          <a:xfrm>
            <a:off x="2839995" y="5144991"/>
            <a:ext cx="543613" cy="30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400" dirty="0">
                <a:solidFill>
                  <a:schemeClr val="bg1">
                    <a:lumMod val="50000"/>
                  </a:schemeClr>
                </a:solidFill>
                <a:latin typeface="义启简圆体" panose="02010601030101010101" pitchFamily="2" charset="-122"/>
                <a:ea typeface="义启简圆体" panose="02010601030101010101" pitchFamily="2" charset="-122"/>
                <a:cs typeface="+mn-ea"/>
                <a:sym typeface="+mn-lt"/>
              </a:rPr>
              <a:t>标题</a:t>
            </a:r>
            <a:endParaRPr lang="zh-CN" altLang="en-US" sz="1400"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12" name="TextBox 287"/>
          <p:cNvSpPr>
            <a:spLocks noChangeArrowheads="1"/>
          </p:cNvSpPr>
          <p:nvPr/>
        </p:nvSpPr>
        <p:spPr bwMode="auto">
          <a:xfrm>
            <a:off x="3957906" y="5144991"/>
            <a:ext cx="543613" cy="30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400" dirty="0">
                <a:solidFill>
                  <a:schemeClr val="bg1">
                    <a:lumMod val="50000"/>
                  </a:schemeClr>
                </a:solidFill>
                <a:latin typeface="义启简圆体" panose="02010601030101010101" pitchFamily="2" charset="-122"/>
                <a:ea typeface="义启简圆体" panose="02010601030101010101" pitchFamily="2" charset="-122"/>
                <a:cs typeface="+mn-ea"/>
                <a:sym typeface="+mn-lt"/>
              </a:rPr>
              <a:t>标题</a:t>
            </a:r>
            <a:endParaRPr lang="zh-CN" altLang="en-US"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13" name="TextBox 288"/>
          <p:cNvSpPr>
            <a:spLocks noChangeArrowheads="1"/>
          </p:cNvSpPr>
          <p:nvPr/>
        </p:nvSpPr>
        <p:spPr bwMode="auto">
          <a:xfrm>
            <a:off x="4991335" y="5144991"/>
            <a:ext cx="543613" cy="30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400" dirty="0">
                <a:solidFill>
                  <a:schemeClr val="bg1">
                    <a:lumMod val="50000"/>
                  </a:schemeClr>
                </a:solidFill>
                <a:latin typeface="义启简圆体" panose="02010601030101010101" pitchFamily="2" charset="-122"/>
                <a:ea typeface="义启简圆体" panose="02010601030101010101" pitchFamily="2" charset="-122"/>
                <a:cs typeface="+mn-ea"/>
                <a:sym typeface="+mn-lt"/>
              </a:rPr>
              <a:t>标题</a:t>
            </a:r>
            <a:endParaRPr lang="zh-CN" altLang="en-US"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14" name="TextBox 289"/>
          <p:cNvSpPr>
            <a:spLocks noChangeArrowheads="1"/>
          </p:cNvSpPr>
          <p:nvPr/>
        </p:nvSpPr>
        <p:spPr bwMode="auto">
          <a:xfrm>
            <a:off x="1997161" y="3815613"/>
            <a:ext cx="40908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bg1">
                    <a:lumMod val="50000"/>
                  </a:schemeClr>
                </a:solidFill>
                <a:latin typeface="义启简圆体" panose="02010601030101010101" pitchFamily="2" charset="-122"/>
                <a:ea typeface="义启简圆体" panose="02010601030101010101" pitchFamily="2" charset="-122"/>
                <a:cs typeface="+mn-ea"/>
                <a:sym typeface="+mn-lt"/>
              </a:rPr>
              <a:t>38</a:t>
            </a:r>
            <a:endParaRPr lang="zh-CN" altLang="en-US" sz="1600"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15" name="TextBox 290"/>
          <p:cNvSpPr>
            <a:spLocks noChangeArrowheads="1"/>
          </p:cNvSpPr>
          <p:nvPr/>
        </p:nvSpPr>
        <p:spPr bwMode="auto">
          <a:xfrm>
            <a:off x="2977913" y="2857848"/>
            <a:ext cx="40908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bg1">
                    <a:lumMod val="50000"/>
                  </a:schemeClr>
                </a:solidFill>
                <a:latin typeface="义启简圆体" panose="02010601030101010101" pitchFamily="2" charset="-122"/>
                <a:ea typeface="义启简圆体" panose="02010601030101010101" pitchFamily="2" charset="-122"/>
                <a:cs typeface="+mn-ea"/>
                <a:sym typeface="+mn-lt"/>
              </a:rPr>
              <a:t>97</a:t>
            </a:r>
            <a:endParaRPr lang="zh-CN" altLang="en-US" sz="1600"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16" name="TextBox 291"/>
          <p:cNvSpPr>
            <a:spLocks noChangeArrowheads="1"/>
          </p:cNvSpPr>
          <p:nvPr/>
        </p:nvSpPr>
        <p:spPr bwMode="auto">
          <a:xfrm>
            <a:off x="3993145" y="1990114"/>
            <a:ext cx="5212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bg1">
                    <a:lumMod val="50000"/>
                  </a:schemeClr>
                </a:solidFill>
                <a:latin typeface="义启简圆体" panose="02010601030101010101" pitchFamily="2" charset="-122"/>
                <a:ea typeface="义启简圆体" panose="02010601030101010101" pitchFamily="2" charset="-122"/>
                <a:cs typeface="+mn-ea"/>
                <a:sym typeface="+mn-lt"/>
              </a:rPr>
              <a:t>125</a:t>
            </a:r>
            <a:endParaRPr lang="zh-CN" altLang="en-US" sz="1600"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17" name="TextBox 292"/>
          <p:cNvSpPr>
            <a:spLocks noChangeArrowheads="1"/>
          </p:cNvSpPr>
          <p:nvPr/>
        </p:nvSpPr>
        <p:spPr bwMode="auto">
          <a:xfrm>
            <a:off x="5008376" y="3355886"/>
            <a:ext cx="40908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bg1">
                    <a:lumMod val="50000"/>
                  </a:schemeClr>
                </a:solidFill>
                <a:latin typeface="义启简圆体" panose="02010601030101010101" pitchFamily="2" charset="-122"/>
                <a:ea typeface="义启简圆体" panose="02010601030101010101" pitchFamily="2" charset="-122"/>
                <a:cs typeface="+mn-ea"/>
                <a:sym typeface="+mn-lt"/>
              </a:rPr>
              <a:t>55</a:t>
            </a:r>
            <a:endParaRPr lang="zh-CN" altLang="en-US" sz="1600" dirty="0">
              <a:solidFill>
                <a:schemeClr val="bg1">
                  <a:lumMod val="50000"/>
                </a:schemeClr>
              </a:solidFill>
              <a:latin typeface="义启简圆体" panose="02010601030101010101" pitchFamily="2" charset="-122"/>
              <a:ea typeface="义启简圆体" panose="02010601030101010101" pitchFamily="2" charset="-122"/>
              <a:cs typeface="+mn-ea"/>
              <a:sym typeface="+mn-lt"/>
            </a:endParaRPr>
          </a:p>
        </p:txBody>
      </p:sp>
      <p:sp>
        <p:nvSpPr>
          <p:cNvPr id="19" name="Oval 43"/>
          <p:cNvSpPr>
            <a:spLocks noChangeArrowheads="1"/>
          </p:cNvSpPr>
          <p:nvPr/>
        </p:nvSpPr>
        <p:spPr bwMode="auto">
          <a:xfrm>
            <a:off x="6408802" y="3831033"/>
            <a:ext cx="1540404" cy="1545412"/>
          </a:xfrm>
          <a:prstGeom prst="ellipse">
            <a:avLst/>
          </a:prstGeom>
          <a:solidFill>
            <a:schemeClr val="accent1"/>
          </a:solidFill>
          <a:ln>
            <a:noFill/>
          </a:ln>
        </p:spPr>
        <p:txBody>
          <a:bodyPr/>
          <a:lstStyle/>
          <a:p>
            <a:endParaRPr lang="zh-CN" altLang="en-US" sz="3200" dirty="0">
              <a:solidFill>
                <a:prstClr val="black"/>
              </a:solidFill>
              <a:latin typeface="义启简圆体" panose="02010601030101010101" pitchFamily="2" charset="-122"/>
              <a:ea typeface="义启简圆体" panose="02010601030101010101" pitchFamily="2" charset="-122"/>
              <a:cs typeface="+mn-ea"/>
              <a:sym typeface="+mn-lt"/>
            </a:endParaRPr>
          </a:p>
        </p:txBody>
      </p:sp>
      <p:sp>
        <p:nvSpPr>
          <p:cNvPr id="20" name="Oval 44"/>
          <p:cNvSpPr>
            <a:spLocks noChangeArrowheads="1"/>
          </p:cNvSpPr>
          <p:nvPr/>
        </p:nvSpPr>
        <p:spPr bwMode="auto">
          <a:xfrm>
            <a:off x="8123634" y="3831033"/>
            <a:ext cx="1540404" cy="1545412"/>
          </a:xfrm>
          <a:prstGeom prst="ellipse">
            <a:avLst/>
          </a:prstGeom>
          <a:solidFill>
            <a:schemeClr val="accent2"/>
          </a:solidFill>
          <a:ln>
            <a:noFill/>
          </a:ln>
        </p:spPr>
        <p:txBody>
          <a:bodyPr/>
          <a:lstStyle/>
          <a:p>
            <a:endParaRPr lang="zh-CN" altLang="en-US" sz="4400" dirty="0">
              <a:solidFill>
                <a:prstClr val="black"/>
              </a:solidFill>
              <a:latin typeface="义启简圆体" panose="02010601030101010101" pitchFamily="2" charset="-122"/>
              <a:ea typeface="义启简圆体" panose="02010601030101010101" pitchFamily="2" charset="-122"/>
              <a:cs typeface="+mn-ea"/>
              <a:sym typeface="+mn-lt"/>
            </a:endParaRPr>
          </a:p>
        </p:txBody>
      </p:sp>
      <p:sp>
        <p:nvSpPr>
          <p:cNvPr id="21" name="Oval 45"/>
          <p:cNvSpPr>
            <a:spLocks noChangeArrowheads="1"/>
          </p:cNvSpPr>
          <p:nvPr/>
        </p:nvSpPr>
        <p:spPr bwMode="auto">
          <a:xfrm>
            <a:off x="9838468" y="3831033"/>
            <a:ext cx="1540404" cy="1545412"/>
          </a:xfrm>
          <a:prstGeom prst="ellipse">
            <a:avLst/>
          </a:prstGeom>
          <a:solidFill>
            <a:schemeClr val="accent1"/>
          </a:solidFill>
          <a:ln>
            <a:noFill/>
          </a:ln>
        </p:spPr>
        <p:txBody>
          <a:bodyPr/>
          <a:lstStyle/>
          <a:p>
            <a:endParaRPr lang="zh-CN" altLang="en-US" sz="3200" dirty="0">
              <a:solidFill>
                <a:prstClr val="black"/>
              </a:solidFill>
              <a:latin typeface="义启简圆体" panose="02010601030101010101" pitchFamily="2" charset="-122"/>
              <a:ea typeface="义启简圆体" panose="02010601030101010101" pitchFamily="2" charset="-122"/>
              <a:cs typeface="+mn-ea"/>
              <a:sym typeface="+mn-lt"/>
            </a:endParaRPr>
          </a:p>
        </p:txBody>
      </p:sp>
      <p:grpSp>
        <p:nvGrpSpPr>
          <p:cNvPr id="22" name="Group 58"/>
          <p:cNvGrpSpPr/>
          <p:nvPr/>
        </p:nvGrpSpPr>
        <p:grpSpPr bwMode="auto">
          <a:xfrm>
            <a:off x="10420651" y="4211722"/>
            <a:ext cx="376040" cy="394284"/>
            <a:chOff x="2352" y="1832"/>
            <a:chExt cx="166" cy="174"/>
          </a:xfrm>
        </p:grpSpPr>
        <p:sp>
          <p:nvSpPr>
            <p:cNvPr id="31" name="Freeform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dirty="0">
                <a:solidFill>
                  <a:prstClr val="black"/>
                </a:solidFill>
                <a:latin typeface="义启简圆体" panose="02010601030101010101" pitchFamily="2" charset="-122"/>
                <a:ea typeface="义启简圆体" panose="02010601030101010101" pitchFamily="2" charset="-122"/>
                <a:cs typeface="+mn-ea"/>
                <a:sym typeface="+mn-lt"/>
              </a:endParaRPr>
            </a:p>
          </p:txBody>
        </p:sp>
        <p:sp>
          <p:nvSpPr>
            <p:cNvPr id="32" name="Freeform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dirty="0">
                <a:solidFill>
                  <a:prstClr val="black"/>
                </a:solidFill>
                <a:latin typeface="义启简圆体" panose="02010601030101010101" pitchFamily="2" charset="-122"/>
                <a:ea typeface="义启简圆体" panose="02010601030101010101" pitchFamily="2" charset="-122"/>
                <a:cs typeface="+mn-ea"/>
                <a:sym typeface="+mn-lt"/>
              </a:endParaRPr>
            </a:p>
          </p:txBody>
        </p:sp>
        <p:sp>
          <p:nvSpPr>
            <p:cNvPr id="33" name="Freeform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dirty="0">
                <a:solidFill>
                  <a:prstClr val="black"/>
                </a:solidFill>
                <a:latin typeface="义启简圆体" panose="02010601030101010101" pitchFamily="2" charset="-122"/>
                <a:ea typeface="义启简圆体" panose="02010601030101010101" pitchFamily="2" charset="-122"/>
                <a:cs typeface="+mn-ea"/>
                <a:sym typeface="+mn-lt"/>
              </a:endParaRPr>
            </a:p>
          </p:txBody>
        </p:sp>
        <p:sp>
          <p:nvSpPr>
            <p:cNvPr id="34" name="Freeform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dirty="0">
                <a:solidFill>
                  <a:prstClr val="black"/>
                </a:solidFill>
                <a:latin typeface="义启简圆体" panose="02010601030101010101" pitchFamily="2" charset="-122"/>
                <a:ea typeface="义启简圆体" panose="02010601030101010101" pitchFamily="2" charset="-122"/>
                <a:cs typeface="+mn-ea"/>
                <a:sym typeface="+mn-lt"/>
              </a:endParaRPr>
            </a:p>
          </p:txBody>
        </p:sp>
        <p:sp>
          <p:nvSpPr>
            <p:cNvPr id="35" name="Freeform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dirty="0">
                <a:solidFill>
                  <a:prstClr val="black"/>
                </a:solidFill>
                <a:latin typeface="义启简圆体" panose="02010601030101010101" pitchFamily="2" charset="-122"/>
                <a:ea typeface="义启简圆体" panose="02010601030101010101" pitchFamily="2" charset="-122"/>
                <a:cs typeface="+mn-ea"/>
                <a:sym typeface="+mn-lt"/>
              </a:endParaRPr>
            </a:p>
          </p:txBody>
        </p:sp>
        <p:sp>
          <p:nvSpPr>
            <p:cNvPr id="36" name="Freeform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dirty="0">
                <a:solidFill>
                  <a:prstClr val="black"/>
                </a:solidFill>
                <a:latin typeface="义启简圆体" panose="02010601030101010101" pitchFamily="2" charset="-122"/>
                <a:ea typeface="义启简圆体" panose="02010601030101010101" pitchFamily="2" charset="-122"/>
                <a:cs typeface="+mn-ea"/>
                <a:sym typeface="+mn-lt"/>
              </a:endParaRPr>
            </a:p>
          </p:txBody>
        </p:sp>
      </p:grpSp>
      <p:grpSp>
        <p:nvGrpSpPr>
          <p:cNvPr id="23" name="Group 57"/>
          <p:cNvGrpSpPr/>
          <p:nvPr/>
        </p:nvGrpSpPr>
        <p:grpSpPr bwMode="auto">
          <a:xfrm>
            <a:off x="6981924" y="4211721"/>
            <a:ext cx="394162" cy="389752"/>
            <a:chOff x="834" y="1832"/>
            <a:chExt cx="174" cy="172"/>
          </a:xfrm>
        </p:grpSpPr>
        <p:sp>
          <p:nvSpPr>
            <p:cNvPr id="29" name="Freeform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dirty="0">
                <a:solidFill>
                  <a:prstClr val="black"/>
                </a:solidFill>
                <a:latin typeface="义启简圆体" panose="02010601030101010101" pitchFamily="2" charset="-122"/>
                <a:ea typeface="义启简圆体" panose="02010601030101010101" pitchFamily="2" charset="-122"/>
                <a:cs typeface="+mn-ea"/>
                <a:sym typeface="+mn-lt"/>
              </a:endParaRPr>
            </a:p>
          </p:txBody>
        </p:sp>
        <p:sp>
          <p:nvSpPr>
            <p:cNvPr id="30" name="Freeform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dirty="0">
                <a:solidFill>
                  <a:prstClr val="black"/>
                </a:solidFill>
                <a:latin typeface="义启简圆体" panose="02010601030101010101" pitchFamily="2" charset="-122"/>
                <a:ea typeface="义启简圆体" panose="02010601030101010101" pitchFamily="2" charset="-122"/>
                <a:cs typeface="+mn-ea"/>
                <a:sym typeface="+mn-lt"/>
              </a:endParaRPr>
            </a:p>
          </p:txBody>
        </p:sp>
      </p:grpSp>
      <p:sp>
        <p:nvSpPr>
          <p:cNvPr id="24" name="Freeform 56"/>
          <p:cNvSpPr>
            <a:spLocks noEditPoints="1"/>
          </p:cNvSpPr>
          <p:nvPr/>
        </p:nvSpPr>
        <p:spPr bwMode="auto">
          <a:xfrm>
            <a:off x="8692227" y="4270637"/>
            <a:ext cx="394162" cy="271920"/>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dirty="0">
              <a:solidFill>
                <a:prstClr val="black"/>
              </a:solidFill>
              <a:latin typeface="义启简圆体" panose="02010601030101010101" pitchFamily="2" charset="-122"/>
              <a:ea typeface="义启简圆体" panose="02010601030101010101" pitchFamily="2" charset="-122"/>
              <a:cs typeface="+mn-ea"/>
              <a:sym typeface="+mn-lt"/>
            </a:endParaRPr>
          </a:p>
        </p:txBody>
      </p:sp>
      <p:sp>
        <p:nvSpPr>
          <p:cNvPr id="25" name="Rectangle 59"/>
          <p:cNvSpPr>
            <a:spLocks noChangeArrowheads="1"/>
          </p:cNvSpPr>
          <p:nvPr/>
        </p:nvSpPr>
        <p:spPr bwMode="auto">
          <a:xfrm>
            <a:off x="6354435" y="1673801"/>
            <a:ext cx="5013110" cy="169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buFont typeface="Arial" panose="020B0604020202020204" pitchFamily="34" charset="0"/>
              <a:buNone/>
            </a:pPr>
            <a:r>
              <a:rPr lang="zh-CN" altLang="en-US" sz="2400" dirty="0">
                <a:solidFill>
                  <a:schemeClr val="tx1">
                    <a:lumMod val="85000"/>
                    <a:lumOff val="15000"/>
                  </a:schemeClr>
                </a:solidFill>
                <a:latin typeface="义启简圆体" panose="02010601030101010101" pitchFamily="2" charset="-122"/>
                <a:ea typeface="义启简圆体" panose="02010601030101010101" pitchFamily="2" charset="-122"/>
                <a:cs typeface="+mn-ea"/>
                <a:sym typeface="+mn-lt"/>
              </a:rPr>
              <a:t>小标题</a:t>
            </a:r>
            <a:endParaRPr lang="en-US" altLang="zh-CN" sz="2400" dirty="0">
              <a:solidFill>
                <a:schemeClr val="tx1">
                  <a:lumMod val="85000"/>
                  <a:lumOff val="15000"/>
                </a:schemeClr>
              </a:solidFill>
              <a:latin typeface="义启简圆体" panose="02010601030101010101" pitchFamily="2" charset="-122"/>
              <a:ea typeface="义启简圆体" panose="02010601030101010101" pitchFamily="2" charset="-122"/>
              <a:cs typeface="+mn-ea"/>
              <a:sym typeface="+mn-lt"/>
            </a:endParaRPr>
          </a:p>
          <a:p>
            <a:pP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chemeClr val="tx1">
                  <a:lumMod val="85000"/>
                  <a:lumOff val="15000"/>
                </a:schemeClr>
              </a:solidFill>
              <a:latin typeface="义启简圆体" panose="02010601030101010101" pitchFamily="2" charset="-122"/>
              <a:ea typeface="义启简圆体" panose="02010601030101010101" pitchFamily="2" charset="-122"/>
            </a:endParaRPr>
          </a:p>
          <a:p>
            <a:pPr defTabSz="1219200">
              <a:lnSpc>
                <a:spcPct val="125000"/>
              </a:lnSpc>
            </a:pPr>
            <a:endParaRPr lang="en-US" altLang="zh-CN" sz="1200" dirty="0">
              <a:solidFill>
                <a:srgbClr val="000000"/>
              </a:solidFill>
              <a:latin typeface="义启简圆体" panose="02010601030101010101" pitchFamily="2" charset="-122"/>
              <a:ea typeface="义启简圆体" panose="02010601030101010101" pitchFamily="2" charset="-122"/>
            </a:endParaRPr>
          </a:p>
          <a:p>
            <a:pP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rgbClr val="000000"/>
              </a:solidFill>
              <a:latin typeface="义启简圆体" panose="02010601030101010101" pitchFamily="2" charset="-122"/>
              <a:ea typeface="义启简圆体" panose="02010601030101010101" pitchFamily="2" charset="-122"/>
            </a:endParaRPr>
          </a:p>
        </p:txBody>
      </p:sp>
      <p:sp>
        <p:nvSpPr>
          <p:cNvPr id="26" name="Rectangle 60"/>
          <p:cNvSpPr>
            <a:spLocks noChangeArrowheads="1"/>
          </p:cNvSpPr>
          <p:nvPr/>
        </p:nvSpPr>
        <p:spPr bwMode="auto">
          <a:xfrm>
            <a:off x="6580965" y="4757827"/>
            <a:ext cx="1232324" cy="25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zh-CN" altLang="en-US" sz="1600" dirty="0">
                <a:solidFill>
                  <a:prstClr val="white"/>
                </a:solidFill>
                <a:latin typeface="义启简圆体" panose="02010601030101010101" pitchFamily="2" charset="-122"/>
                <a:ea typeface="义启简圆体" panose="02010601030101010101" pitchFamily="2" charset="-122"/>
                <a:cs typeface="+mn-ea"/>
                <a:sym typeface="+mn-lt"/>
              </a:rPr>
              <a:t>小标题</a:t>
            </a:r>
            <a:endParaRPr lang="zh-CN" altLang="zh-CN" sz="1600" dirty="0">
              <a:solidFill>
                <a:prstClr val="white"/>
              </a:solidFill>
              <a:latin typeface="义启简圆体" panose="02010601030101010101" pitchFamily="2" charset="-122"/>
              <a:ea typeface="义启简圆体" panose="02010601030101010101" pitchFamily="2" charset="-122"/>
              <a:cs typeface="+mn-ea"/>
              <a:sym typeface="+mn-lt"/>
            </a:endParaRPr>
          </a:p>
        </p:txBody>
      </p:sp>
      <p:sp>
        <p:nvSpPr>
          <p:cNvPr id="27" name="Rectangle 61"/>
          <p:cNvSpPr>
            <a:spLocks noChangeArrowheads="1"/>
          </p:cNvSpPr>
          <p:nvPr/>
        </p:nvSpPr>
        <p:spPr bwMode="auto">
          <a:xfrm>
            <a:off x="8289002" y="4757827"/>
            <a:ext cx="1232324" cy="25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zh-CN" altLang="en-US" sz="1600" dirty="0">
                <a:solidFill>
                  <a:prstClr val="white"/>
                </a:solidFill>
                <a:latin typeface="义启简圆体" panose="02010601030101010101" pitchFamily="2" charset="-122"/>
                <a:ea typeface="义启简圆体" panose="02010601030101010101" pitchFamily="2" charset="-122"/>
                <a:cs typeface="+mn-ea"/>
                <a:sym typeface="+mn-lt"/>
              </a:rPr>
              <a:t>小标题</a:t>
            </a:r>
            <a:endParaRPr lang="zh-CN" altLang="zh-CN" sz="1600" dirty="0">
              <a:solidFill>
                <a:prstClr val="white"/>
              </a:solidFill>
              <a:latin typeface="义启简圆体" panose="02010601030101010101" pitchFamily="2" charset="-122"/>
              <a:ea typeface="义启简圆体" panose="02010601030101010101" pitchFamily="2" charset="-122"/>
              <a:cs typeface="+mn-ea"/>
              <a:sym typeface="+mn-lt"/>
            </a:endParaRPr>
          </a:p>
        </p:txBody>
      </p:sp>
      <p:sp>
        <p:nvSpPr>
          <p:cNvPr id="28" name="Rectangle 62"/>
          <p:cNvSpPr>
            <a:spLocks noChangeArrowheads="1"/>
          </p:cNvSpPr>
          <p:nvPr/>
        </p:nvSpPr>
        <p:spPr bwMode="auto">
          <a:xfrm>
            <a:off x="10008364" y="4757827"/>
            <a:ext cx="1232324" cy="25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anose="020B0604020202020204" pitchFamily="34" charset="0"/>
              <a:buNone/>
            </a:pPr>
            <a:r>
              <a:rPr lang="zh-CN" altLang="en-US" sz="1600" dirty="0">
                <a:solidFill>
                  <a:prstClr val="white"/>
                </a:solidFill>
                <a:latin typeface="义启简圆体" panose="02010601030101010101" pitchFamily="2" charset="-122"/>
                <a:ea typeface="义启简圆体" panose="02010601030101010101" pitchFamily="2" charset="-122"/>
                <a:cs typeface="+mn-ea"/>
                <a:sym typeface="+mn-lt"/>
              </a:rPr>
              <a:t>小标题</a:t>
            </a:r>
            <a:endParaRPr lang="zh-CN" altLang="zh-CN" sz="1600" dirty="0">
              <a:solidFill>
                <a:prstClr val="white"/>
              </a:solidFill>
              <a:latin typeface="义启简圆体" panose="02010601030101010101" pitchFamily="2" charset="-122"/>
              <a:ea typeface="义启简圆体" panose="02010601030101010101" pitchFamily="2" charset="-122"/>
              <a:cs typeface="+mn-ea"/>
              <a:sym typeface="+mn-lt"/>
            </a:endParaRPr>
          </a:p>
        </p:txBody>
      </p:sp>
      <p:sp>
        <p:nvSpPr>
          <p:cNvPr id="37" name="矩形 36"/>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38" name="文本框 37"/>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项目展示</a:t>
            </a:r>
            <a:endParaRPr lang="zh-CN" altLang="en-US" sz="3200" dirty="0">
              <a:latin typeface="义启简圆体" panose="02010601030101010101" pitchFamily="2" charset="-122"/>
              <a:ea typeface="义启简圆体" panose="02010601030101010101" pitchFamily="2" charset="-122"/>
            </a:endParaRPr>
          </a:p>
        </p:txBody>
      </p:sp>
      <p:sp>
        <p:nvSpPr>
          <p:cNvPr id="39" name="文本框 38"/>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p:transition spd="slow" advClick="0" advTm="1000">
    <p:comb/>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635F"/>
        </a:solidFill>
        <a:effectLst/>
      </p:bgPr>
    </p:bg>
    <p:spTree>
      <p:nvGrpSpPr>
        <p:cNvPr id="1" name=""/>
        <p:cNvGrpSpPr/>
        <p:nvPr/>
      </p:nvGrpSpPr>
      <p:grpSpPr>
        <a:xfrm>
          <a:off x="0" y="0"/>
          <a:ext cx="0" cy="0"/>
          <a:chOff x="0" y="0"/>
          <a:chExt cx="0" cy="0"/>
        </a:xfrm>
      </p:grpSpPr>
      <p:sp>
        <p:nvSpPr>
          <p:cNvPr id="2" name="矩形 1"/>
          <p:cNvSpPr/>
          <p:nvPr/>
        </p:nvSpPr>
        <p:spPr>
          <a:xfrm>
            <a:off x="619432" y="1125794"/>
            <a:ext cx="10953136" cy="4606412"/>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3" name="文本框 2"/>
          <p:cNvSpPr txBox="1"/>
          <p:nvPr/>
        </p:nvSpPr>
        <p:spPr>
          <a:xfrm>
            <a:off x="3529462" y="1230106"/>
            <a:ext cx="5133076" cy="1015663"/>
          </a:xfrm>
          <a:prstGeom prst="rect">
            <a:avLst/>
          </a:prstGeom>
          <a:noFill/>
        </p:spPr>
        <p:txBody>
          <a:bodyPr vert="horz" wrap="square" lIns="91440" tIns="45720" rIns="91440" bIns="45720" numCol="1" anchor="t">
            <a:spAutoFit/>
          </a:bodyPr>
          <a:lstStyle/>
          <a:p>
            <a:pPr marL="0" indent="0" algn="ctr" defTabSz="914400" eaLnBrk="0" fontAlgn="auto" latinLnBrk="0">
              <a:lnSpc>
                <a:spcPct val="100000"/>
              </a:lnSpc>
              <a:spcBef>
                <a:spcPts val="0"/>
              </a:spcBef>
              <a:spcAft>
                <a:spcPts val="0"/>
              </a:spcAft>
              <a:buFontTx/>
              <a:buNone/>
            </a:pPr>
            <a:r>
              <a:rPr lang="en-US" altLang="zh-CN" sz="6000" dirty="0">
                <a:solidFill>
                  <a:schemeClr val="bg1"/>
                </a:solidFill>
                <a:latin typeface="义启简圆体" panose="02010601030101010101" pitchFamily="2" charset="-122"/>
                <a:ea typeface="义启简圆体" panose="02010601030101010101" pitchFamily="2" charset="-122"/>
              </a:rPr>
              <a:t>CONTENTS</a:t>
            </a:r>
            <a:endParaRPr lang="ko-KR" altLang="en-US" sz="6000" cap="none" dirty="0">
              <a:solidFill>
                <a:schemeClr val="bg1"/>
              </a:solidFill>
              <a:latin typeface="义启简圆体" panose="02010601030101010101" pitchFamily="2" charset="-122"/>
              <a:ea typeface="微软雅黑" panose="020B0503020204020204" charset="-122"/>
            </a:endParaRPr>
          </a:p>
        </p:txBody>
      </p:sp>
      <p:grpSp>
        <p:nvGrpSpPr>
          <p:cNvPr id="4" name="组合 3"/>
          <p:cNvGrpSpPr/>
          <p:nvPr/>
        </p:nvGrpSpPr>
        <p:grpSpPr>
          <a:xfrm>
            <a:off x="398297" y="2418663"/>
            <a:ext cx="3012646" cy="1887866"/>
            <a:chOff x="398297" y="2418663"/>
            <a:chExt cx="3012646" cy="1887866"/>
          </a:xfrm>
        </p:grpSpPr>
        <p:grpSp>
          <p:nvGrpSpPr>
            <p:cNvPr id="5" name="组合 4"/>
            <p:cNvGrpSpPr/>
            <p:nvPr/>
          </p:nvGrpSpPr>
          <p:grpSpPr>
            <a:xfrm>
              <a:off x="740256" y="2888022"/>
              <a:ext cx="2336304" cy="1418507"/>
              <a:chOff x="4414685" y="1091380"/>
              <a:chExt cx="3372464" cy="4090220"/>
            </a:xfrm>
          </p:grpSpPr>
          <p:sp>
            <p:nvSpPr>
              <p:cNvPr id="9" name="矩形 8"/>
              <p:cNvSpPr/>
              <p:nvPr/>
            </p:nvSpPr>
            <p:spPr>
              <a:xfrm>
                <a:off x="4630994" y="2227328"/>
                <a:ext cx="2930011" cy="270675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grpSp>
            <p:nvGrpSpPr>
              <p:cNvPr id="10" name="组合 9"/>
              <p:cNvGrpSpPr/>
              <p:nvPr/>
            </p:nvGrpSpPr>
            <p:grpSpPr>
              <a:xfrm>
                <a:off x="4414685" y="1091380"/>
                <a:ext cx="3372464" cy="4090220"/>
                <a:chOff x="4326194" y="1170038"/>
                <a:chExt cx="3549445" cy="3706762"/>
              </a:xfrm>
            </p:grpSpPr>
            <p:cxnSp>
              <p:nvCxnSpPr>
                <p:cNvPr id="11" name="直接连接符 10"/>
                <p:cNvCxnSpPr/>
                <p:nvPr/>
              </p:nvCxnSpPr>
              <p:spPr>
                <a:xfrm>
                  <a:off x="4326194" y="1170038"/>
                  <a:ext cx="0" cy="3706762"/>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875639" y="1170038"/>
                  <a:ext cx="0" cy="3706762"/>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326194" y="4857136"/>
                  <a:ext cx="3549445"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326194" y="1189702"/>
                  <a:ext cx="747251"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128388" y="1189702"/>
                  <a:ext cx="747251"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sp>
          <p:nvSpPr>
            <p:cNvPr id="6" name="文本框 5"/>
            <p:cNvSpPr txBox="1"/>
            <p:nvPr/>
          </p:nvSpPr>
          <p:spPr>
            <a:xfrm>
              <a:off x="1137703" y="2418663"/>
              <a:ext cx="1533832" cy="938719"/>
            </a:xfrm>
            <a:prstGeom prst="rect">
              <a:avLst/>
            </a:prstGeom>
            <a:noFill/>
          </p:spPr>
          <p:txBody>
            <a:bodyPr wrap="square" rtlCol="0">
              <a:spAutoFit/>
            </a:bodyPr>
            <a:lstStyle/>
            <a:p>
              <a:pPr algn="ctr"/>
              <a:r>
                <a:rPr lang="en-US" altLang="zh-CN" sz="5500" dirty="0">
                  <a:solidFill>
                    <a:schemeClr val="bg1"/>
                  </a:solidFill>
                  <a:latin typeface="义启简圆体" panose="02010601030101010101" pitchFamily="2" charset="-122"/>
                  <a:ea typeface="义启简圆体" panose="02010601030101010101" pitchFamily="2" charset="-122"/>
                </a:rPr>
                <a:t>01</a:t>
              </a:r>
              <a:endParaRPr lang="zh-CN" altLang="en-US" sz="5500" dirty="0">
                <a:solidFill>
                  <a:schemeClr val="bg1"/>
                </a:solidFill>
                <a:latin typeface="义启简圆体" panose="02010601030101010101" pitchFamily="2" charset="-122"/>
                <a:ea typeface="义启简圆体" panose="02010601030101010101" pitchFamily="2" charset="-122"/>
              </a:endParaRPr>
            </a:p>
          </p:txBody>
        </p:sp>
        <p:sp>
          <p:nvSpPr>
            <p:cNvPr id="7" name="文本框 6"/>
            <p:cNvSpPr txBox="1"/>
            <p:nvPr/>
          </p:nvSpPr>
          <p:spPr>
            <a:xfrm>
              <a:off x="398297" y="3365744"/>
              <a:ext cx="3012646" cy="553085"/>
            </a:xfrm>
            <a:prstGeom prst="rect">
              <a:avLst/>
            </a:prstGeom>
            <a:noFill/>
          </p:spPr>
          <p:txBody>
            <a:bodyPr wrap="square" rtlCol="0">
              <a:spAutoFit/>
            </a:bodyPr>
            <a:lstStyle/>
            <a:p>
              <a:pPr algn="ctr"/>
              <a:r>
                <a:rPr lang="zh-CN" altLang="en-US" sz="3000" dirty="0">
                  <a:solidFill>
                    <a:schemeClr val="bg1"/>
                  </a:solidFill>
                  <a:latin typeface="义启简圆体" panose="02010601030101010101" pitchFamily="2" charset="-122"/>
                  <a:ea typeface="义启简圆体" panose="02010601030101010101" pitchFamily="2" charset="-122"/>
                  <a:sym typeface="+mn-ea"/>
                </a:rPr>
                <a:t>项目背景</a:t>
              </a:r>
              <a:endParaRPr lang="zh-CN" altLang="en-US" sz="3000" dirty="0">
                <a:solidFill>
                  <a:schemeClr val="bg1"/>
                </a:solidFill>
                <a:latin typeface="义启简圆体" panose="02010601030101010101" pitchFamily="2" charset="-122"/>
                <a:ea typeface="义启简圆体" panose="02010601030101010101" pitchFamily="2" charset="-122"/>
              </a:endParaRPr>
            </a:p>
          </p:txBody>
        </p:sp>
      </p:grpSp>
      <p:grpSp>
        <p:nvGrpSpPr>
          <p:cNvPr id="16" name="组合 15"/>
          <p:cNvGrpSpPr/>
          <p:nvPr/>
        </p:nvGrpSpPr>
        <p:grpSpPr>
          <a:xfrm>
            <a:off x="3195075" y="2418663"/>
            <a:ext cx="3012646" cy="1887866"/>
            <a:chOff x="3195075" y="2418663"/>
            <a:chExt cx="3012646" cy="1887866"/>
          </a:xfrm>
        </p:grpSpPr>
        <p:grpSp>
          <p:nvGrpSpPr>
            <p:cNvPr id="17" name="组合 16"/>
            <p:cNvGrpSpPr/>
            <p:nvPr/>
          </p:nvGrpSpPr>
          <p:grpSpPr>
            <a:xfrm>
              <a:off x="3528253" y="2888022"/>
              <a:ext cx="2336304" cy="1418507"/>
              <a:chOff x="4414685" y="1091380"/>
              <a:chExt cx="3372464" cy="4090220"/>
            </a:xfrm>
          </p:grpSpPr>
          <p:sp>
            <p:nvSpPr>
              <p:cNvPr id="21" name="矩形 20"/>
              <p:cNvSpPr/>
              <p:nvPr/>
            </p:nvSpPr>
            <p:spPr>
              <a:xfrm>
                <a:off x="4630994" y="2227328"/>
                <a:ext cx="2930011" cy="270675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grpSp>
            <p:nvGrpSpPr>
              <p:cNvPr id="22" name="组合 21"/>
              <p:cNvGrpSpPr/>
              <p:nvPr/>
            </p:nvGrpSpPr>
            <p:grpSpPr>
              <a:xfrm>
                <a:off x="4414685" y="1091380"/>
                <a:ext cx="3372464" cy="4090220"/>
                <a:chOff x="4326194" y="1170038"/>
                <a:chExt cx="3549445" cy="3706762"/>
              </a:xfrm>
            </p:grpSpPr>
            <p:cxnSp>
              <p:nvCxnSpPr>
                <p:cNvPr id="23" name="直接连接符 22"/>
                <p:cNvCxnSpPr/>
                <p:nvPr/>
              </p:nvCxnSpPr>
              <p:spPr>
                <a:xfrm>
                  <a:off x="4326194" y="1170038"/>
                  <a:ext cx="0" cy="3706762"/>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875639" y="1170038"/>
                  <a:ext cx="0" cy="3706762"/>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326194" y="4857136"/>
                  <a:ext cx="3549445"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326194" y="1189702"/>
                  <a:ext cx="747251"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128388" y="1189702"/>
                  <a:ext cx="747251"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sp>
          <p:nvSpPr>
            <p:cNvPr id="18" name="文本框 17"/>
            <p:cNvSpPr txBox="1"/>
            <p:nvPr/>
          </p:nvSpPr>
          <p:spPr>
            <a:xfrm>
              <a:off x="3934481" y="2418663"/>
              <a:ext cx="1533832" cy="938719"/>
            </a:xfrm>
            <a:prstGeom prst="rect">
              <a:avLst/>
            </a:prstGeom>
            <a:noFill/>
          </p:spPr>
          <p:txBody>
            <a:bodyPr wrap="square" rtlCol="0">
              <a:spAutoFit/>
            </a:bodyPr>
            <a:lstStyle/>
            <a:p>
              <a:pPr algn="ctr"/>
              <a:r>
                <a:rPr lang="en-US" altLang="zh-CN" sz="5500" dirty="0">
                  <a:solidFill>
                    <a:schemeClr val="bg1"/>
                  </a:solidFill>
                  <a:latin typeface="义启简圆体" panose="02010601030101010101" pitchFamily="2" charset="-122"/>
                  <a:ea typeface="义启简圆体" panose="02010601030101010101" pitchFamily="2" charset="-122"/>
                </a:rPr>
                <a:t>02</a:t>
              </a:r>
              <a:endParaRPr lang="zh-CN" altLang="en-US" sz="5500" dirty="0">
                <a:solidFill>
                  <a:schemeClr val="bg1"/>
                </a:solidFill>
                <a:latin typeface="义启简圆体" panose="02010601030101010101" pitchFamily="2" charset="-122"/>
                <a:ea typeface="义启简圆体" panose="02010601030101010101" pitchFamily="2" charset="-122"/>
              </a:endParaRPr>
            </a:p>
          </p:txBody>
        </p:sp>
        <p:sp>
          <p:nvSpPr>
            <p:cNvPr id="19" name="文本框 18"/>
            <p:cNvSpPr txBox="1"/>
            <p:nvPr/>
          </p:nvSpPr>
          <p:spPr>
            <a:xfrm>
              <a:off x="3195075" y="3365744"/>
              <a:ext cx="3012646" cy="553085"/>
            </a:xfrm>
            <a:prstGeom prst="rect">
              <a:avLst/>
            </a:prstGeom>
            <a:noFill/>
          </p:spPr>
          <p:txBody>
            <a:bodyPr wrap="square" rtlCol="0">
              <a:spAutoFit/>
            </a:bodyPr>
            <a:lstStyle/>
            <a:p>
              <a:pPr algn="ctr"/>
              <a:r>
                <a:rPr lang="zh-CN" altLang="en-US" sz="3000" dirty="0">
                  <a:solidFill>
                    <a:schemeClr val="bg1"/>
                  </a:solidFill>
                  <a:latin typeface="义启简圆体" panose="02010601030101010101" pitchFamily="2" charset="-122"/>
                  <a:ea typeface="义启简圆体" panose="02010601030101010101" pitchFamily="2" charset="-122"/>
                </a:rPr>
                <a:t>项目</a:t>
              </a:r>
              <a:r>
                <a:rPr lang="zh-CN" altLang="en-US" sz="3000" dirty="0">
                  <a:solidFill>
                    <a:schemeClr val="bg1"/>
                  </a:solidFill>
                  <a:latin typeface="义启简圆体" panose="02010601030101010101" pitchFamily="2" charset="-122"/>
                  <a:ea typeface="义启简圆体" panose="02010601030101010101" pitchFamily="2" charset="-122"/>
                </a:rPr>
                <a:t>介绍</a:t>
              </a:r>
              <a:endParaRPr lang="zh-CN" altLang="en-US" sz="3000" dirty="0">
                <a:solidFill>
                  <a:schemeClr val="bg1"/>
                </a:solidFill>
                <a:latin typeface="义启简圆体" panose="02010601030101010101" pitchFamily="2" charset="-122"/>
                <a:ea typeface="义启简圆体" panose="02010601030101010101" pitchFamily="2" charset="-122"/>
              </a:endParaRPr>
            </a:p>
          </p:txBody>
        </p:sp>
      </p:grpSp>
      <p:grpSp>
        <p:nvGrpSpPr>
          <p:cNvPr id="28" name="组合 27"/>
          <p:cNvGrpSpPr/>
          <p:nvPr/>
        </p:nvGrpSpPr>
        <p:grpSpPr>
          <a:xfrm>
            <a:off x="5983072" y="2418663"/>
            <a:ext cx="3012646" cy="1887866"/>
            <a:chOff x="5983072" y="2418663"/>
            <a:chExt cx="3012646" cy="1887866"/>
          </a:xfrm>
        </p:grpSpPr>
        <p:grpSp>
          <p:nvGrpSpPr>
            <p:cNvPr id="29" name="组合 28"/>
            <p:cNvGrpSpPr/>
            <p:nvPr/>
          </p:nvGrpSpPr>
          <p:grpSpPr>
            <a:xfrm>
              <a:off x="6326233" y="2888022"/>
              <a:ext cx="2336304" cy="1418507"/>
              <a:chOff x="4414685" y="1091380"/>
              <a:chExt cx="3372464" cy="4090220"/>
            </a:xfrm>
          </p:grpSpPr>
          <p:sp>
            <p:nvSpPr>
              <p:cNvPr id="33" name="矩形 32"/>
              <p:cNvSpPr/>
              <p:nvPr/>
            </p:nvSpPr>
            <p:spPr>
              <a:xfrm>
                <a:off x="4630994" y="2227328"/>
                <a:ext cx="2930011" cy="270675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grpSp>
            <p:nvGrpSpPr>
              <p:cNvPr id="34" name="组合 33"/>
              <p:cNvGrpSpPr/>
              <p:nvPr/>
            </p:nvGrpSpPr>
            <p:grpSpPr>
              <a:xfrm>
                <a:off x="4414685" y="1091380"/>
                <a:ext cx="3372464" cy="4090220"/>
                <a:chOff x="4326194" y="1170038"/>
                <a:chExt cx="3549445" cy="3706762"/>
              </a:xfrm>
            </p:grpSpPr>
            <p:cxnSp>
              <p:nvCxnSpPr>
                <p:cNvPr id="35" name="直接连接符 34"/>
                <p:cNvCxnSpPr/>
                <p:nvPr/>
              </p:nvCxnSpPr>
              <p:spPr>
                <a:xfrm>
                  <a:off x="4326194" y="1170038"/>
                  <a:ext cx="0" cy="3706762"/>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875639" y="1170038"/>
                  <a:ext cx="0" cy="3706762"/>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326194" y="4857136"/>
                  <a:ext cx="3549445"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326194" y="1189702"/>
                  <a:ext cx="747251"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128388" y="1189702"/>
                  <a:ext cx="747251"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sp>
          <p:nvSpPr>
            <p:cNvPr id="30" name="文本框 29"/>
            <p:cNvSpPr txBox="1"/>
            <p:nvPr/>
          </p:nvSpPr>
          <p:spPr>
            <a:xfrm>
              <a:off x="6722478" y="2418663"/>
              <a:ext cx="1533832" cy="938719"/>
            </a:xfrm>
            <a:prstGeom prst="rect">
              <a:avLst/>
            </a:prstGeom>
            <a:noFill/>
          </p:spPr>
          <p:txBody>
            <a:bodyPr wrap="square" rtlCol="0">
              <a:spAutoFit/>
            </a:bodyPr>
            <a:lstStyle/>
            <a:p>
              <a:pPr algn="ctr"/>
              <a:r>
                <a:rPr lang="en-US" altLang="zh-CN" sz="5500" dirty="0">
                  <a:solidFill>
                    <a:schemeClr val="bg1"/>
                  </a:solidFill>
                  <a:latin typeface="义启简圆体" panose="02010601030101010101" pitchFamily="2" charset="-122"/>
                  <a:ea typeface="义启简圆体" panose="02010601030101010101" pitchFamily="2" charset="-122"/>
                </a:rPr>
                <a:t>03</a:t>
              </a:r>
              <a:endParaRPr lang="zh-CN" altLang="en-US" sz="5500" dirty="0">
                <a:solidFill>
                  <a:schemeClr val="bg1"/>
                </a:solidFill>
                <a:latin typeface="义启简圆体" panose="02010601030101010101" pitchFamily="2" charset="-122"/>
                <a:ea typeface="义启简圆体" panose="02010601030101010101" pitchFamily="2" charset="-122"/>
              </a:endParaRPr>
            </a:p>
          </p:txBody>
        </p:sp>
        <p:sp>
          <p:nvSpPr>
            <p:cNvPr id="31" name="文本框 30"/>
            <p:cNvSpPr txBox="1"/>
            <p:nvPr/>
          </p:nvSpPr>
          <p:spPr>
            <a:xfrm>
              <a:off x="5983072" y="3365744"/>
              <a:ext cx="3012646" cy="553085"/>
            </a:xfrm>
            <a:prstGeom prst="rect">
              <a:avLst/>
            </a:prstGeom>
            <a:noFill/>
          </p:spPr>
          <p:txBody>
            <a:bodyPr wrap="square" rtlCol="0">
              <a:spAutoFit/>
            </a:bodyPr>
            <a:lstStyle/>
            <a:p>
              <a:pPr algn="ctr"/>
              <a:r>
                <a:rPr lang="zh-CN" altLang="en-US" sz="3000" dirty="0">
                  <a:solidFill>
                    <a:schemeClr val="bg1"/>
                  </a:solidFill>
                  <a:latin typeface="义启简圆体" panose="02010601030101010101" pitchFamily="2" charset="-122"/>
                  <a:ea typeface="义启简圆体" panose="02010601030101010101" pitchFamily="2" charset="-122"/>
                </a:rPr>
                <a:t>细节展示</a:t>
              </a:r>
              <a:endParaRPr lang="zh-CN" altLang="en-US" sz="3000" dirty="0">
                <a:solidFill>
                  <a:schemeClr val="bg1"/>
                </a:solidFill>
                <a:latin typeface="义启简圆体" panose="02010601030101010101" pitchFamily="2" charset="-122"/>
                <a:ea typeface="义启简圆体" panose="02010601030101010101" pitchFamily="2" charset="-122"/>
              </a:endParaRPr>
            </a:p>
          </p:txBody>
        </p:sp>
      </p:grpSp>
      <p:grpSp>
        <p:nvGrpSpPr>
          <p:cNvPr id="40" name="组合 39"/>
          <p:cNvGrpSpPr/>
          <p:nvPr/>
        </p:nvGrpSpPr>
        <p:grpSpPr>
          <a:xfrm>
            <a:off x="8781056" y="2418663"/>
            <a:ext cx="3012646" cy="1887866"/>
            <a:chOff x="8781056" y="2418663"/>
            <a:chExt cx="3012646" cy="1887866"/>
          </a:xfrm>
        </p:grpSpPr>
        <p:grpSp>
          <p:nvGrpSpPr>
            <p:cNvPr id="41" name="组合 40"/>
            <p:cNvGrpSpPr/>
            <p:nvPr/>
          </p:nvGrpSpPr>
          <p:grpSpPr>
            <a:xfrm>
              <a:off x="9114230" y="2888022"/>
              <a:ext cx="2336304" cy="1418507"/>
              <a:chOff x="4414685" y="1091380"/>
              <a:chExt cx="3372464" cy="4090220"/>
            </a:xfrm>
          </p:grpSpPr>
          <p:sp>
            <p:nvSpPr>
              <p:cNvPr id="45" name="矩形 44"/>
              <p:cNvSpPr/>
              <p:nvPr/>
            </p:nvSpPr>
            <p:spPr>
              <a:xfrm>
                <a:off x="4630994" y="2227328"/>
                <a:ext cx="2930011" cy="270675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grpSp>
            <p:nvGrpSpPr>
              <p:cNvPr id="46" name="组合 45"/>
              <p:cNvGrpSpPr/>
              <p:nvPr/>
            </p:nvGrpSpPr>
            <p:grpSpPr>
              <a:xfrm>
                <a:off x="4414685" y="1091380"/>
                <a:ext cx="3372464" cy="4090220"/>
                <a:chOff x="4326194" y="1170038"/>
                <a:chExt cx="3549445" cy="3706762"/>
              </a:xfrm>
            </p:grpSpPr>
            <p:cxnSp>
              <p:nvCxnSpPr>
                <p:cNvPr id="47" name="直接连接符 46"/>
                <p:cNvCxnSpPr/>
                <p:nvPr/>
              </p:nvCxnSpPr>
              <p:spPr>
                <a:xfrm>
                  <a:off x="4326194" y="1170038"/>
                  <a:ext cx="0" cy="3706762"/>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875639" y="1170038"/>
                  <a:ext cx="0" cy="3706762"/>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26194" y="4857136"/>
                  <a:ext cx="3549445"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326194" y="1189702"/>
                  <a:ext cx="747251"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128388" y="1189702"/>
                  <a:ext cx="747251" cy="0"/>
                </a:xfrm>
                <a:prstGeom prst="line">
                  <a:avLst/>
                </a:prstGeom>
                <a:ln w="381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sp>
          <p:nvSpPr>
            <p:cNvPr id="42" name="文本框 41"/>
            <p:cNvSpPr txBox="1"/>
            <p:nvPr/>
          </p:nvSpPr>
          <p:spPr>
            <a:xfrm>
              <a:off x="9520462" y="2418663"/>
              <a:ext cx="1533832" cy="938719"/>
            </a:xfrm>
            <a:prstGeom prst="rect">
              <a:avLst/>
            </a:prstGeom>
            <a:noFill/>
          </p:spPr>
          <p:txBody>
            <a:bodyPr wrap="square" rtlCol="0">
              <a:spAutoFit/>
            </a:bodyPr>
            <a:lstStyle/>
            <a:p>
              <a:pPr algn="ctr"/>
              <a:r>
                <a:rPr lang="en-US" altLang="zh-CN" sz="5500" dirty="0">
                  <a:solidFill>
                    <a:schemeClr val="bg1"/>
                  </a:solidFill>
                  <a:latin typeface="义启简圆体" panose="02010601030101010101" pitchFamily="2" charset="-122"/>
                  <a:ea typeface="义启简圆体" panose="02010601030101010101" pitchFamily="2" charset="-122"/>
                </a:rPr>
                <a:t>04</a:t>
              </a:r>
              <a:endParaRPr lang="zh-CN" altLang="en-US" sz="5500" dirty="0">
                <a:solidFill>
                  <a:schemeClr val="bg1"/>
                </a:solidFill>
                <a:latin typeface="义启简圆体" panose="02010601030101010101" pitchFamily="2" charset="-122"/>
                <a:ea typeface="义启简圆体" panose="02010601030101010101" pitchFamily="2" charset="-122"/>
              </a:endParaRPr>
            </a:p>
          </p:txBody>
        </p:sp>
        <p:sp>
          <p:nvSpPr>
            <p:cNvPr id="43" name="文本框 42"/>
            <p:cNvSpPr txBox="1"/>
            <p:nvPr/>
          </p:nvSpPr>
          <p:spPr>
            <a:xfrm>
              <a:off x="8781056" y="3365744"/>
              <a:ext cx="3012646" cy="553085"/>
            </a:xfrm>
            <a:prstGeom prst="rect">
              <a:avLst/>
            </a:prstGeom>
            <a:noFill/>
          </p:spPr>
          <p:txBody>
            <a:bodyPr wrap="square" rtlCol="0">
              <a:spAutoFit/>
            </a:bodyPr>
            <a:lstStyle/>
            <a:p>
              <a:pPr algn="ctr"/>
              <a:r>
                <a:rPr lang="zh-CN" altLang="en-US" sz="3000" dirty="0">
                  <a:solidFill>
                    <a:schemeClr val="bg1"/>
                  </a:solidFill>
                  <a:latin typeface="义启简圆体" panose="02010601030101010101" pitchFamily="2" charset="-122"/>
                  <a:ea typeface="义启简圆体" panose="02010601030101010101" pitchFamily="2" charset="-122"/>
                </a:rPr>
                <a:t>结果</a:t>
              </a:r>
              <a:r>
                <a:rPr lang="zh-CN" altLang="en-US" sz="3000" dirty="0">
                  <a:solidFill>
                    <a:schemeClr val="bg1"/>
                  </a:solidFill>
                  <a:latin typeface="义启简圆体" panose="02010601030101010101" pitchFamily="2" charset="-122"/>
                  <a:ea typeface="义启简圆体" panose="02010601030101010101" pitchFamily="2" charset="-122"/>
                </a:rPr>
                <a:t>分析</a:t>
              </a:r>
              <a:endParaRPr lang="zh-CN" altLang="en-US" sz="3000" dirty="0">
                <a:solidFill>
                  <a:schemeClr val="bg1"/>
                </a:solidFill>
                <a:latin typeface="义启简圆体" panose="02010601030101010101" pitchFamily="2" charset="-122"/>
                <a:ea typeface="义启简圆体" panose="02010601030101010101" pitchFamily="2" charset="-122"/>
              </a:endParaRPr>
            </a:p>
          </p:txBody>
        </p:sp>
      </p:grpSp>
      <p:sp>
        <p:nvSpPr>
          <p:cNvPr id="52" name="文本框 51"/>
          <p:cNvSpPr txBox="1"/>
          <p:nvPr/>
        </p:nvSpPr>
        <p:spPr>
          <a:xfrm>
            <a:off x="2584450" y="243205"/>
            <a:ext cx="7666990" cy="695325"/>
          </a:xfrm>
          <a:prstGeom prst="rect">
            <a:avLst/>
          </a:prstGeom>
        </p:spPr>
        <p:txBody>
          <a:bodyPr>
            <a:noAutofit/>
          </a:bodyPr>
          <a:p>
            <a:r>
              <a:rPr lang="zh-CN" altLang="en-US" sz="2800">
                <a:solidFill>
                  <a:schemeClr val="bg1"/>
                </a:solidFill>
                <a:latin typeface="PingFangSC-Regular"/>
                <a:ea typeface="PingFangSC-Regular"/>
              </a:rPr>
              <a:t>板块分类不太好，感觉要改，比如实验</a:t>
            </a:r>
            <a:r>
              <a:rPr lang="zh-CN" altLang="en-US" sz="2800">
                <a:solidFill>
                  <a:schemeClr val="bg1"/>
                </a:solidFill>
                <a:latin typeface="PingFangSC-Regular"/>
                <a:ea typeface="PingFangSC-Regular"/>
              </a:rPr>
              <a:t>步骤？</a:t>
            </a:r>
            <a:endParaRPr lang="zh-CN" altLang="en-US" sz="2800">
              <a:solidFill>
                <a:schemeClr val="bg1"/>
              </a:solidFill>
              <a:latin typeface="PingFangSC-Regular"/>
              <a:ea typeface="PingFangSC-Regular"/>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1000">
        <p:dissolve/>
      </p:transition>
    </mc:Choice>
    <mc:Fallback>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ppt_x"/>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状 44074"/>
          <p:cNvSpPr/>
          <p:nvPr/>
        </p:nvSpPr>
        <p:spPr>
          <a:xfrm>
            <a:off x="1083310" y="3770630"/>
            <a:ext cx="1440180" cy="1445260"/>
          </a:xfrm>
          <a:prstGeom prst="ellipse">
            <a:avLst/>
          </a:prstGeom>
          <a:solidFill>
            <a:schemeClr val="accent1"/>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sp>
        <p:nvSpPr>
          <p:cNvPr id="3" name="形状 44075"/>
          <p:cNvSpPr/>
          <p:nvPr/>
        </p:nvSpPr>
        <p:spPr>
          <a:xfrm>
            <a:off x="2685415" y="3770630"/>
            <a:ext cx="1440180" cy="1445260"/>
          </a:xfrm>
          <a:prstGeom prst="ellipse">
            <a:avLst/>
          </a:prstGeom>
          <a:solidFill>
            <a:schemeClr val="accent2"/>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sp>
        <p:nvSpPr>
          <p:cNvPr id="4" name="形状 44076"/>
          <p:cNvSpPr/>
          <p:nvPr/>
        </p:nvSpPr>
        <p:spPr>
          <a:xfrm>
            <a:off x="4288155" y="3770630"/>
            <a:ext cx="1440180" cy="1445260"/>
          </a:xfrm>
          <a:prstGeom prst="ellipse">
            <a:avLst/>
          </a:prstGeom>
          <a:solidFill>
            <a:schemeClr val="accent3"/>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grpSp>
        <p:nvGrpSpPr>
          <p:cNvPr id="5" name="组合 4"/>
          <p:cNvGrpSpPr/>
          <p:nvPr/>
        </p:nvGrpSpPr>
        <p:grpSpPr>
          <a:xfrm>
            <a:off x="4831715" y="4127500"/>
            <a:ext cx="351155" cy="368300"/>
            <a:chOff x="4831715" y="4127500"/>
            <a:chExt cx="351155" cy="368300"/>
          </a:xfrm>
        </p:grpSpPr>
        <p:sp>
          <p:nvSpPr>
            <p:cNvPr id="6" name="形状 44079"/>
            <p:cNvSpPr/>
            <p:nvPr/>
          </p:nvSpPr>
          <p:spPr>
            <a:xfrm>
              <a:off x="4831715" y="4127500"/>
              <a:ext cx="351790" cy="29845"/>
            </a:xfrm>
            <a:custGeom>
              <a:avLst/>
              <a:gdLst>
                <a:gd name="TX0" fmla="*/ 79 w 83"/>
                <a:gd name="TY0" fmla="*/ 0 h 8"/>
                <a:gd name="TX1" fmla="*/ 3 w 83"/>
                <a:gd name="TY1" fmla="*/ 0 h 8"/>
                <a:gd name="TX2" fmla="*/ 0 w 83"/>
                <a:gd name="TY2" fmla="*/ 4 h 8"/>
                <a:gd name="TX3" fmla="*/ 3 w 83"/>
                <a:gd name="TY3" fmla="*/ 7 h 8"/>
                <a:gd name="TX4" fmla="*/ 79 w 83"/>
                <a:gd name="TY4" fmla="*/ 7 h 8"/>
                <a:gd name="TX5" fmla="*/ 82 w 83"/>
                <a:gd name="TY5" fmla="*/ 4 h 8"/>
                <a:gd name="TX6" fmla="*/ 79 w 83"/>
                <a:gd name="TY6" fmla="*/ 0 h 8"/>
              </a:gdLst>
              <a:ahLst/>
              <a:cxnLst>
                <a:cxn ang="0">
                  <a:pos x="TX0" y="TY0"/>
                </a:cxn>
                <a:cxn ang="0">
                  <a:pos x="TX1" y="TY1"/>
                </a:cxn>
                <a:cxn ang="0">
                  <a:pos x="TX2" y="TY2"/>
                </a:cxn>
                <a:cxn ang="0">
                  <a:pos x="TX3" y="TY3"/>
                </a:cxn>
                <a:cxn ang="0">
                  <a:pos x="TX4" y="TY4"/>
                </a:cxn>
                <a:cxn ang="0">
                  <a:pos x="TX5" y="TY5"/>
                </a:cxn>
                <a:cxn ang="0">
                  <a:pos x="TX6" y="TY6"/>
                </a:cxn>
              </a:cxnLst>
              <a:rect l="l" t="t" r="r" b="b"/>
              <a:pathLst>
                <a:path w="83" h="8">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sp>
          <p:nvSpPr>
            <p:cNvPr id="7" name="形状 44080"/>
            <p:cNvSpPr/>
            <p:nvPr/>
          </p:nvSpPr>
          <p:spPr>
            <a:xfrm>
              <a:off x="4865370" y="4199255"/>
              <a:ext cx="284480" cy="185420"/>
            </a:xfrm>
            <a:custGeom>
              <a:avLst/>
              <a:gdLst>
                <a:gd name="TX0" fmla="*/ 63 w 67"/>
                <a:gd name="TY0" fmla="*/ 0 h 44"/>
                <a:gd name="TX1" fmla="*/ 59 w 67"/>
                <a:gd name="TY1" fmla="*/ 3 h 44"/>
                <a:gd name="TX2" fmla="*/ 59 w 67"/>
                <a:gd name="TY2" fmla="*/ 32 h 44"/>
                <a:gd name="TX3" fmla="*/ 55 w 67"/>
                <a:gd name="TY3" fmla="*/ 36 h 44"/>
                <a:gd name="TX4" fmla="*/ 11 w 67"/>
                <a:gd name="TY4" fmla="*/ 36 h 44"/>
                <a:gd name="TX5" fmla="*/ 7 w 67"/>
                <a:gd name="TY5" fmla="*/ 32 h 44"/>
                <a:gd name="TX6" fmla="*/ 7 w 67"/>
                <a:gd name="TY6" fmla="*/ 3 h 44"/>
                <a:gd name="TX7" fmla="*/ 3 w 67"/>
                <a:gd name="TY7" fmla="*/ 0 h 44"/>
                <a:gd name="TX8" fmla="*/ 0 w 67"/>
                <a:gd name="TY8" fmla="*/ 3 h 44"/>
                <a:gd name="TX9" fmla="*/ 0 w 67"/>
                <a:gd name="TY9" fmla="*/ 32 h 44"/>
                <a:gd name="TX10" fmla="*/ 11 w 67"/>
                <a:gd name="TY10" fmla="*/ 43 h 44"/>
                <a:gd name="TX11" fmla="*/ 55 w 67"/>
                <a:gd name="TY11" fmla="*/ 43 h 44"/>
                <a:gd name="TX12" fmla="*/ 66 w 67"/>
                <a:gd name="TY12" fmla="*/ 32 h 44"/>
                <a:gd name="TX13" fmla="*/ 66 w 67"/>
                <a:gd name="TY13" fmla="*/ 3 h 44"/>
                <a:gd name="TX14" fmla="*/ 63 w 67"/>
                <a:gd name="TY14" fmla="*/ 0 h 44"/>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67" h="44">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sp>
          <p:nvSpPr>
            <p:cNvPr id="8" name="形状 44081"/>
            <p:cNvSpPr/>
            <p:nvPr/>
          </p:nvSpPr>
          <p:spPr>
            <a:xfrm>
              <a:off x="4937760" y="4260215"/>
              <a:ext cx="31750" cy="59690"/>
            </a:xfrm>
            <a:custGeom>
              <a:avLst/>
              <a:gdLst>
                <a:gd name="TX0" fmla="*/ 7 w 8"/>
                <a:gd name="TY0" fmla="*/ 10 h 15"/>
                <a:gd name="TX1" fmla="*/ 7 w 8"/>
                <a:gd name="TY1" fmla="*/ 4 h 15"/>
                <a:gd name="TX2" fmla="*/ 3 w 8"/>
                <a:gd name="TY2" fmla="*/ 0 h 15"/>
                <a:gd name="TX3" fmla="*/ 0 w 8"/>
                <a:gd name="TY3" fmla="*/ 4 h 15"/>
                <a:gd name="TX4" fmla="*/ 0 w 8"/>
                <a:gd name="TY4" fmla="*/ 10 h 15"/>
                <a:gd name="TX5" fmla="*/ 3 w 8"/>
                <a:gd name="TY5" fmla="*/ 14 h 15"/>
                <a:gd name="TX6" fmla="*/ 7 w 8"/>
                <a:gd name="TY6" fmla="*/ 10 h 15"/>
              </a:gdLst>
              <a:ahLst/>
              <a:cxnLst>
                <a:cxn ang="0">
                  <a:pos x="TX0" y="TY0"/>
                </a:cxn>
                <a:cxn ang="0">
                  <a:pos x="TX1" y="TY1"/>
                </a:cxn>
                <a:cxn ang="0">
                  <a:pos x="TX2" y="TY2"/>
                </a:cxn>
                <a:cxn ang="0">
                  <a:pos x="TX3" y="TY3"/>
                </a:cxn>
                <a:cxn ang="0">
                  <a:pos x="TX4" y="TY4"/>
                </a:cxn>
                <a:cxn ang="0">
                  <a:pos x="TX5" y="TY5"/>
                </a:cxn>
                <a:cxn ang="0">
                  <a:pos x="TX6" y="TY6"/>
                </a:cxn>
              </a:cxnLst>
              <a:rect l="l" t="t" r="r" b="b"/>
              <a:pathLst>
                <a:path w="8" h="15">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sp>
          <p:nvSpPr>
            <p:cNvPr id="9" name="形状 44082"/>
            <p:cNvSpPr/>
            <p:nvPr/>
          </p:nvSpPr>
          <p:spPr>
            <a:xfrm>
              <a:off x="4991100" y="4203700"/>
              <a:ext cx="34290" cy="117475"/>
            </a:xfrm>
            <a:custGeom>
              <a:avLst/>
              <a:gdLst>
                <a:gd name="TX0" fmla="*/ 8 w 9"/>
                <a:gd name="TY0" fmla="*/ 23 h 28"/>
                <a:gd name="TX1" fmla="*/ 8 w 9"/>
                <a:gd name="TY1" fmla="*/ 3 h 28"/>
                <a:gd name="TX2" fmla="*/ 4 w 9"/>
                <a:gd name="TY2" fmla="*/ 0 h 28"/>
                <a:gd name="TX3" fmla="*/ 0 w 9"/>
                <a:gd name="TY3" fmla="*/ 3 h 28"/>
                <a:gd name="TX4" fmla="*/ 0 w 9"/>
                <a:gd name="TY4" fmla="*/ 23 h 28"/>
                <a:gd name="TX5" fmla="*/ 4 w 9"/>
                <a:gd name="TY5" fmla="*/ 27 h 28"/>
                <a:gd name="TX6" fmla="*/ 8 w 9"/>
                <a:gd name="TY6" fmla="*/ 23 h 28"/>
              </a:gdLst>
              <a:ahLst/>
              <a:cxnLst>
                <a:cxn ang="0">
                  <a:pos x="TX0" y="TY0"/>
                </a:cxn>
                <a:cxn ang="0">
                  <a:pos x="TX1" y="TY1"/>
                </a:cxn>
                <a:cxn ang="0">
                  <a:pos x="TX2" y="TY2"/>
                </a:cxn>
                <a:cxn ang="0">
                  <a:pos x="TX3" y="TY3"/>
                </a:cxn>
                <a:cxn ang="0">
                  <a:pos x="TX4" y="TY4"/>
                </a:cxn>
                <a:cxn ang="0">
                  <a:pos x="TX5" y="TY5"/>
                </a:cxn>
                <a:cxn ang="0">
                  <a:pos x="TX6" y="TY6"/>
                </a:cxn>
              </a:cxnLst>
              <a:rect l="l" t="t" r="r" b="b"/>
              <a:pathLst>
                <a:path w="9" h="28">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sp>
          <p:nvSpPr>
            <p:cNvPr id="10" name="形状 44083"/>
            <p:cNvSpPr/>
            <p:nvPr/>
          </p:nvSpPr>
          <p:spPr>
            <a:xfrm>
              <a:off x="5045710" y="4230370"/>
              <a:ext cx="30480" cy="89535"/>
            </a:xfrm>
            <a:custGeom>
              <a:avLst/>
              <a:gdLst>
                <a:gd name="TX0" fmla="*/ 7 w 8"/>
                <a:gd name="TY0" fmla="*/ 17 h 22"/>
                <a:gd name="TX1" fmla="*/ 7 w 8"/>
                <a:gd name="TY1" fmla="*/ 4 h 22"/>
                <a:gd name="TX2" fmla="*/ 4 w 8"/>
                <a:gd name="TY2" fmla="*/ 0 h 22"/>
                <a:gd name="TX3" fmla="*/ 0 w 8"/>
                <a:gd name="TY3" fmla="*/ 4 h 22"/>
                <a:gd name="TX4" fmla="*/ 0 w 8"/>
                <a:gd name="TY4" fmla="*/ 17 h 22"/>
                <a:gd name="TX5" fmla="*/ 4 w 8"/>
                <a:gd name="TY5" fmla="*/ 21 h 22"/>
                <a:gd name="TX6" fmla="*/ 7 w 8"/>
                <a:gd name="TY6" fmla="*/ 17 h 22"/>
              </a:gdLst>
              <a:ahLst/>
              <a:cxnLst>
                <a:cxn ang="0">
                  <a:pos x="TX0" y="TY0"/>
                </a:cxn>
                <a:cxn ang="0">
                  <a:pos x="TX1" y="TY1"/>
                </a:cxn>
                <a:cxn ang="0">
                  <a:pos x="TX2" y="TY2"/>
                </a:cxn>
                <a:cxn ang="0">
                  <a:pos x="TX3" y="TY3"/>
                </a:cxn>
                <a:cxn ang="0">
                  <a:pos x="TX4" y="TY4"/>
                </a:cxn>
                <a:cxn ang="0">
                  <a:pos x="TX5" y="TY5"/>
                </a:cxn>
                <a:cxn ang="0">
                  <a:pos x="TX6" y="TY6"/>
                </a:cxn>
              </a:cxnLst>
              <a:rect l="l" t="t" r="r" b="b"/>
              <a:pathLst>
                <a:path w="8" h="22">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sp>
          <p:nvSpPr>
            <p:cNvPr id="11" name="形状 44084"/>
            <p:cNvSpPr/>
            <p:nvPr/>
          </p:nvSpPr>
          <p:spPr>
            <a:xfrm>
              <a:off x="4925060" y="4408170"/>
              <a:ext cx="163195" cy="88265"/>
            </a:xfrm>
            <a:custGeom>
              <a:avLst/>
              <a:gdLst>
                <a:gd name="TX0" fmla="*/ 30 w 39"/>
                <a:gd name="TY0" fmla="*/ 2 h 21"/>
                <a:gd name="TX1" fmla="*/ 26 w 39"/>
                <a:gd name="TY1" fmla="*/ 0 h 21"/>
                <a:gd name="TX2" fmla="*/ 12 w 39"/>
                <a:gd name="TY2" fmla="*/ 0 h 21"/>
                <a:gd name="TX3" fmla="*/ 8 w 39"/>
                <a:gd name="TY3" fmla="*/ 2 h 21"/>
                <a:gd name="TX4" fmla="*/ 1 w 39"/>
                <a:gd name="TY4" fmla="*/ 14 h 21"/>
                <a:gd name="TX5" fmla="*/ 2 w 39"/>
                <a:gd name="TY5" fmla="*/ 19 h 21"/>
                <a:gd name="TX6" fmla="*/ 7 w 39"/>
                <a:gd name="TY6" fmla="*/ 18 h 21"/>
                <a:gd name="TX7" fmla="*/ 14 w 39"/>
                <a:gd name="TY7" fmla="*/ 7 h 21"/>
                <a:gd name="TX8" fmla="*/ 24 w 39"/>
                <a:gd name="TY8" fmla="*/ 7 h 21"/>
                <a:gd name="TX9" fmla="*/ 31 w 39"/>
                <a:gd name="TY9" fmla="*/ 18 h 21"/>
                <a:gd name="TX10" fmla="*/ 34 w 39"/>
                <a:gd name="TY10" fmla="*/ 19 h 21"/>
                <a:gd name="TX11" fmla="*/ 36 w 39"/>
                <a:gd name="TY11" fmla="*/ 19 h 21"/>
                <a:gd name="TX12" fmla="*/ 37 w 39"/>
                <a:gd name="TY12" fmla="*/ 14 h 21"/>
                <a:gd name="TX13" fmla="*/ 30 w 39"/>
                <a:gd name="TY13" fmla="*/ 2 h 2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Lst>
              <a:rect l="l" t="t" r="r" b="b"/>
              <a:pathLst>
                <a:path w="39" h="21">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grpSp>
      <p:grpSp>
        <p:nvGrpSpPr>
          <p:cNvPr id="12" name="组合 11"/>
          <p:cNvGrpSpPr/>
          <p:nvPr/>
        </p:nvGrpSpPr>
        <p:grpSpPr>
          <a:xfrm>
            <a:off x="1618615" y="4127500"/>
            <a:ext cx="368300" cy="363855"/>
            <a:chOff x="1618615" y="4127500"/>
            <a:chExt cx="368300" cy="363855"/>
          </a:xfrm>
        </p:grpSpPr>
        <p:sp>
          <p:nvSpPr>
            <p:cNvPr id="13" name="形状 44085"/>
            <p:cNvSpPr/>
            <p:nvPr/>
          </p:nvSpPr>
          <p:spPr>
            <a:xfrm>
              <a:off x="1618615" y="4127500"/>
              <a:ext cx="368935" cy="364490"/>
            </a:xfrm>
            <a:custGeom>
              <a:avLst/>
              <a:gdLst>
                <a:gd name="TX0" fmla="*/ 85 w 87"/>
                <a:gd name="TY0" fmla="*/ 36 h 86"/>
                <a:gd name="TX1" fmla="*/ 83 w 87"/>
                <a:gd name="TY1" fmla="*/ 33 h 86"/>
                <a:gd name="TX2" fmla="*/ 76 w 87"/>
                <a:gd name="TY2" fmla="*/ 31 h 86"/>
                <a:gd name="TX3" fmla="*/ 75 w 87"/>
                <a:gd name="TY3" fmla="*/ 28 h 86"/>
                <a:gd name="TX4" fmla="*/ 78 w 87"/>
                <a:gd name="TY4" fmla="*/ 21 h 86"/>
                <a:gd name="TX5" fmla="*/ 77 w 87"/>
                <a:gd name="TY5" fmla="*/ 17 h 86"/>
                <a:gd name="TX6" fmla="*/ 68 w 87"/>
                <a:gd name="TY6" fmla="*/ 8 h 86"/>
                <a:gd name="TX7" fmla="*/ 65 w 87"/>
                <a:gd name="TY7" fmla="*/ 8 h 86"/>
                <a:gd name="TX8" fmla="*/ 58 w 87"/>
                <a:gd name="TY8" fmla="*/ 11 h 86"/>
                <a:gd name="TX9" fmla="*/ 55 w 87"/>
                <a:gd name="TY9" fmla="*/ 10 h 86"/>
                <a:gd name="TX10" fmla="*/ 52 w 87"/>
                <a:gd name="TY10" fmla="*/ 3 h 86"/>
                <a:gd name="TX11" fmla="*/ 49 w 87"/>
                <a:gd name="TY11" fmla="*/ 0 h 86"/>
                <a:gd name="TX12" fmla="*/ 37 w 87"/>
                <a:gd name="TY12" fmla="*/ 0 h 86"/>
                <a:gd name="TX13" fmla="*/ 34 w 87"/>
                <a:gd name="TY13" fmla="*/ 3 h 86"/>
                <a:gd name="TX14" fmla="*/ 31 w 87"/>
                <a:gd name="TY14" fmla="*/ 10 h 86"/>
                <a:gd name="TX15" fmla="*/ 28 w 87"/>
                <a:gd name="TY15" fmla="*/ 11 h 86"/>
                <a:gd name="TX16" fmla="*/ 22 w 87"/>
                <a:gd name="TY16" fmla="*/ 8 h 86"/>
                <a:gd name="TX17" fmla="*/ 18 w 87"/>
                <a:gd name="TY17" fmla="*/ 8 h 86"/>
                <a:gd name="TX18" fmla="*/ 9 w 87"/>
                <a:gd name="TY18" fmla="*/ 17 h 86"/>
                <a:gd name="TX19" fmla="*/ 8 w 87"/>
                <a:gd name="TY19" fmla="*/ 21 h 86"/>
                <a:gd name="TX20" fmla="*/ 11 w 87"/>
                <a:gd name="TY20" fmla="*/ 28 h 86"/>
                <a:gd name="TX21" fmla="*/ 10 w 87"/>
                <a:gd name="TY21" fmla="*/ 31 h 86"/>
                <a:gd name="TX22" fmla="*/ 3 w 87"/>
                <a:gd name="TY22" fmla="*/ 33 h 86"/>
                <a:gd name="TX23" fmla="*/ 1 w 87"/>
                <a:gd name="TY23" fmla="*/ 36 h 86"/>
                <a:gd name="TX24" fmla="*/ 0 w 87"/>
                <a:gd name="TY24" fmla="*/ 43 h 86"/>
                <a:gd name="TX25" fmla="*/ 1 w 87"/>
                <a:gd name="TY25" fmla="*/ 49 h 86"/>
                <a:gd name="TX26" fmla="*/ 3 w 87"/>
                <a:gd name="TY26" fmla="*/ 52 h 86"/>
                <a:gd name="TX27" fmla="*/ 10 w 87"/>
                <a:gd name="TY27" fmla="*/ 54 h 86"/>
                <a:gd name="TX28" fmla="*/ 11 w 87"/>
                <a:gd name="TY28" fmla="*/ 58 h 86"/>
                <a:gd name="TX29" fmla="*/ 8 w 87"/>
                <a:gd name="TY29" fmla="*/ 64 h 86"/>
                <a:gd name="TX30" fmla="*/ 9 w 87"/>
                <a:gd name="TY30" fmla="*/ 68 h 86"/>
                <a:gd name="TX31" fmla="*/ 18 w 87"/>
                <a:gd name="TY31" fmla="*/ 77 h 86"/>
                <a:gd name="TX32" fmla="*/ 22 w 87"/>
                <a:gd name="TY32" fmla="*/ 77 h 86"/>
                <a:gd name="TX33" fmla="*/ 28 w 87"/>
                <a:gd name="TY33" fmla="*/ 74 h 86"/>
                <a:gd name="TX34" fmla="*/ 31 w 87"/>
                <a:gd name="TY34" fmla="*/ 76 h 86"/>
                <a:gd name="TX35" fmla="*/ 34 w 87"/>
                <a:gd name="TY35" fmla="*/ 82 h 86"/>
                <a:gd name="TX36" fmla="*/ 37 w 87"/>
                <a:gd name="TY36" fmla="*/ 85 h 86"/>
                <a:gd name="TX37" fmla="*/ 43 w 87"/>
                <a:gd name="TY37" fmla="*/ 85 h 86"/>
                <a:gd name="TX38" fmla="*/ 49 w 87"/>
                <a:gd name="TY38" fmla="*/ 85 h 86"/>
                <a:gd name="TX39" fmla="*/ 52 w 87"/>
                <a:gd name="TY39" fmla="*/ 82 h 86"/>
                <a:gd name="TX40" fmla="*/ 55 w 87"/>
                <a:gd name="TY40" fmla="*/ 76 h 86"/>
                <a:gd name="TX41" fmla="*/ 58 w 87"/>
                <a:gd name="TY41" fmla="*/ 74 h 86"/>
                <a:gd name="TX42" fmla="*/ 65 w 87"/>
                <a:gd name="TY42" fmla="*/ 77 h 86"/>
                <a:gd name="TX43" fmla="*/ 68 w 87"/>
                <a:gd name="TY43" fmla="*/ 77 h 86"/>
                <a:gd name="TX44" fmla="*/ 77 w 87"/>
                <a:gd name="TY44" fmla="*/ 68 h 86"/>
                <a:gd name="TX45" fmla="*/ 78 w 87"/>
                <a:gd name="TY45" fmla="*/ 64 h 86"/>
                <a:gd name="TX46" fmla="*/ 75 w 87"/>
                <a:gd name="TY46" fmla="*/ 58 h 86"/>
                <a:gd name="TX47" fmla="*/ 76 w 87"/>
                <a:gd name="TY47" fmla="*/ 54 h 86"/>
                <a:gd name="TX48" fmla="*/ 83 w 87"/>
                <a:gd name="TY48" fmla="*/ 52 h 86"/>
                <a:gd name="TX49" fmla="*/ 85 w 87"/>
                <a:gd name="TY49" fmla="*/ 49 h 86"/>
                <a:gd name="TX50" fmla="*/ 86 w 87"/>
                <a:gd name="TY50" fmla="*/ 43 h 86"/>
                <a:gd name="TX51" fmla="*/ 85 w 87"/>
                <a:gd name="TY51" fmla="*/ 36 h 86"/>
                <a:gd name="TX52" fmla="*/ 78 w 87"/>
                <a:gd name="TY52" fmla="*/ 46 h 86"/>
                <a:gd name="TX53" fmla="*/ 72 w 87"/>
                <a:gd name="TY53" fmla="*/ 48 h 86"/>
                <a:gd name="TX54" fmla="*/ 70 w 87"/>
                <a:gd name="TY54" fmla="*/ 51 h 86"/>
                <a:gd name="TX55" fmla="*/ 67 w 87"/>
                <a:gd name="TY55" fmla="*/ 56 h 86"/>
                <a:gd name="TX56" fmla="*/ 67 w 87"/>
                <a:gd name="TY56" fmla="*/ 59 h 86"/>
                <a:gd name="TX57" fmla="*/ 70 w 87"/>
                <a:gd name="TY57" fmla="*/ 65 h 86"/>
                <a:gd name="TX58" fmla="*/ 66 w 87"/>
                <a:gd name="TY58" fmla="*/ 70 h 86"/>
                <a:gd name="TX59" fmla="*/ 60 w 87"/>
                <a:gd name="TY59" fmla="*/ 67 h 86"/>
                <a:gd name="TX60" fmla="*/ 56 w 87"/>
                <a:gd name="TY60" fmla="*/ 67 h 86"/>
                <a:gd name="TX61" fmla="*/ 51 w 87"/>
                <a:gd name="TY61" fmla="*/ 69 h 86"/>
                <a:gd name="TX62" fmla="*/ 48 w 87"/>
                <a:gd name="TY62" fmla="*/ 72 h 86"/>
                <a:gd name="TX63" fmla="*/ 46 w 87"/>
                <a:gd name="TY63" fmla="*/ 78 h 86"/>
                <a:gd name="TX64" fmla="*/ 40 w 87"/>
                <a:gd name="TY64" fmla="*/ 78 h 86"/>
                <a:gd name="TX65" fmla="*/ 38 w 87"/>
                <a:gd name="TY65" fmla="*/ 72 h 86"/>
                <a:gd name="TX66" fmla="*/ 35 w 87"/>
                <a:gd name="TY66" fmla="*/ 69 h 86"/>
                <a:gd name="TX67" fmla="*/ 30 w 87"/>
                <a:gd name="TY67" fmla="*/ 67 h 86"/>
                <a:gd name="TX68" fmla="*/ 26 w 87"/>
                <a:gd name="TY68" fmla="*/ 67 h 86"/>
                <a:gd name="TX69" fmla="*/ 20 w 87"/>
                <a:gd name="TY69" fmla="*/ 70 h 86"/>
                <a:gd name="TX70" fmla="*/ 16 w 87"/>
                <a:gd name="TY70" fmla="*/ 65 h 86"/>
                <a:gd name="TX71" fmla="*/ 19 w 87"/>
                <a:gd name="TY71" fmla="*/ 59 h 86"/>
                <a:gd name="TX72" fmla="*/ 19 w 87"/>
                <a:gd name="TY72" fmla="*/ 56 h 86"/>
                <a:gd name="TX73" fmla="*/ 16 w 87"/>
                <a:gd name="TY73" fmla="*/ 51 h 86"/>
                <a:gd name="TX74" fmla="*/ 14 w 87"/>
                <a:gd name="TY74" fmla="*/ 48 h 86"/>
                <a:gd name="TX75" fmla="*/ 8 w 87"/>
                <a:gd name="TY75" fmla="*/ 46 h 86"/>
                <a:gd name="TX76" fmla="*/ 8 w 87"/>
                <a:gd name="TY76" fmla="*/ 43 h 86"/>
                <a:gd name="TX77" fmla="*/ 8 w 87"/>
                <a:gd name="TY77" fmla="*/ 39 h 86"/>
                <a:gd name="TX78" fmla="*/ 14 w 87"/>
                <a:gd name="TY78" fmla="*/ 37 h 86"/>
                <a:gd name="TX79" fmla="*/ 16 w 87"/>
                <a:gd name="TY79" fmla="*/ 35 h 86"/>
                <a:gd name="TX80" fmla="*/ 19 w 87"/>
                <a:gd name="TY80" fmla="*/ 29 h 86"/>
                <a:gd name="TX81" fmla="*/ 19 w 87"/>
                <a:gd name="TY81" fmla="*/ 26 h 86"/>
                <a:gd name="TX82" fmla="*/ 16 w 87"/>
                <a:gd name="TY82" fmla="*/ 20 h 86"/>
                <a:gd name="TX83" fmla="*/ 20 w 87"/>
                <a:gd name="TY83" fmla="*/ 15 h 86"/>
                <a:gd name="TX84" fmla="*/ 26 w 87"/>
                <a:gd name="TY84" fmla="*/ 18 h 86"/>
                <a:gd name="TX85" fmla="*/ 30 w 87"/>
                <a:gd name="TY85" fmla="*/ 18 h 86"/>
                <a:gd name="TX86" fmla="*/ 35 w 87"/>
                <a:gd name="TY86" fmla="*/ 16 h 86"/>
                <a:gd name="TX87" fmla="*/ 38 w 87"/>
                <a:gd name="TY87" fmla="*/ 14 h 86"/>
                <a:gd name="TX88" fmla="*/ 40 w 87"/>
                <a:gd name="TY88" fmla="*/ 7 h 86"/>
                <a:gd name="TX89" fmla="*/ 46 w 87"/>
                <a:gd name="TY89" fmla="*/ 7 h 86"/>
                <a:gd name="TX90" fmla="*/ 48 w 87"/>
                <a:gd name="TY90" fmla="*/ 14 h 86"/>
                <a:gd name="TX91" fmla="*/ 51 w 87"/>
                <a:gd name="TY91" fmla="*/ 16 h 86"/>
                <a:gd name="TX92" fmla="*/ 56 w 87"/>
                <a:gd name="TY92" fmla="*/ 18 h 86"/>
                <a:gd name="TX93" fmla="*/ 60 w 87"/>
                <a:gd name="TY93" fmla="*/ 18 h 86"/>
                <a:gd name="TX94" fmla="*/ 66 w 87"/>
                <a:gd name="TY94" fmla="*/ 15 h 86"/>
                <a:gd name="TX95" fmla="*/ 70 w 87"/>
                <a:gd name="TY95" fmla="*/ 20 h 86"/>
                <a:gd name="TX96" fmla="*/ 67 w 87"/>
                <a:gd name="TY96" fmla="*/ 26 h 86"/>
                <a:gd name="TX97" fmla="*/ 67 w 87"/>
                <a:gd name="TY97" fmla="*/ 29 h 86"/>
                <a:gd name="TX98" fmla="*/ 70 w 87"/>
                <a:gd name="TY98" fmla="*/ 35 h 86"/>
                <a:gd name="TX99" fmla="*/ 72 w 87"/>
                <a:gd name="TY99" fmla="*/ 37 h 86"/>
                <a:gd name="TX100" fmla="*/ 78 w 87"/>
                <a:gd name="TY100" fmla="*/ 39 h 86"/>
                <a:gd name="TX101" fmla="*/ 78 w 87"/>
                <a:gd name="TY101" fmla="*/ 43 h 86"/>
                <a:gd name="TX102" fmla="*/ 78 w 87"/>
                <a:gd name="TY102" fmla="*/ 46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Lst>
              <a:rect l="l" t="t" r="r" b="b"/>
              <a:pathLst>
                <a:path w="87" h="86">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sp>
          <p:nvSpPr>
            <p:cNvPr id="14" name="形状 44086"/>
            <p:cNvSpPr/>
            <p:nvPr/>
          </p:nvSpPr>
          <p:spPr>
            <a:xfrm>
              <a:off x="1731010" y="4234815"/>
              <a:ext cx="146685" cy="144780"/>
            </a:xfrm>
            <a:custGeom>
              <a:avLst/>
              <a:gdLst>
                <a:gd name="TX0" fmla="*/ 17 w 35"/>
                <a:gd name="TY0" fmla="*/ 0 h 35"/>
                <a:gd name="TX1" fmla="*/ 0 w 35"/>
                <a:gd name="TY1" fmla="*/ 17 h 35"/>
                <a:gd name="TX2" fmla="*/ 17 w 35"/>
                <a:gd name="TY2" fmla="*/ 34 h 35"/>
                <a:gd name="TX3" fmla="*/ 34 w 35"/>
                <a:gd name="TY3" fmla="*/ 17 h 35"/>
                <a:gd name="TX4" fmla="*/ 17 w 35"/>
                <a:gd name="TY4" fmla="*/ 0 h 35"/>
                <a:gd name="TX5" fmla="*/ 17 w 35"/>
                <a:gd name="TY5" fmla="*/ 26 h 35"/>
                <a:gd name="TX6" fmla="*/ 7 w 35"/>
                <a:gd name="TY6" fmla="*/ 17 h 35"/>
                <a:gd name="TX7" fmla="*/ 17 w 35"/>
                <a:gd name="TY7" fmla="*/ 7 h 35"/>
                <a:gd name="TX8" fmla="*/ 27 w 35"/>
                <a:gd name="TY8" fmla="*/ 17 h 35"/>
                <a:gd name="TX9" fmla="*/ 17 w 35"/>
                <a:gd name="TY9" fmla="*/ 26 h 35"/>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Lst>
              <a:rect l="l" t="t" r="r" b="b"/>
              <a:pathLst>
                <a:path w="35" h="35">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grpSp>
      <p:sp>
        <p:nvSpPr>
          <p:cNvPr id="15" name="形状 44087"/>
          <p:cNvSpPr/>
          <p:nvPr/>
        </p:nvSpPr>
        <p:spPr>
          <a:xfrm>
            <a:off x="3216910" y="4182110"/>
            <a:ext cx="368935" cy="254635"/>
          </a:xfrm>
          <a:custGeom>
            <a:avLst/>
            <a:gdLst>
              <a:gd name="TX0" fmla="*/ 82 w 87"/>
              <a:gd name="TY0" fmla="*/ 7 h 60"/>
              <a:gd name="TX1" fmla="*/ 74 w 87"/>
              <a:gd name="TY1" fmla="*/ 4 h 60"/>
              <a:gd name="TX2" fmla="*/ 66 w 87"/>
              <a:gd name="TY2" fmla="*/ 7 h 60"/>
              <a:gd name="TX3" fmla="*/ 63 w 87"/>
              <a:gd name="TY3" fmla="*/ 15 h 60"/>
              <a:gd name="TX4" fmla="*/ 64 w 87"/>
              <a:gd name="TY4" fmla="*/ 20 h 60"/>
              <a:gd name="TX5" fmla="*/ 50 w 87"/>
              <a:gd name="TY5" fmla="*/ 32 h 60"/>
              <a:gd name="TX6" fmla="*/ 42 w 87"/>
              <a:gd name="TY6" fmla="*/ 30 h 60"/>
              <a:gd name="TX7" fmla="*/ 35 w 87"/>
              <a:gd name="TY7" fmla="*/ 32 h 60"/>
              <a:gd name="TX8" fmla="*/ 25 w 87"/>
              <a:gd name="TY8" fmla="*/ 20 h 60"/>
              <a:gd name="TX9" fmla="*/ 23 w 87"/>
              <a:gd name="TY9" fmla="*/ 4 h 60"/>
              <a:gd name="TX10" fmla="*/ 14 w 87"/>
              <a:gd name="TY10" fmla="*/ 0 h 60"/>
              <a:gd name="TX11" fmla="*/ 4 w 87"/>
              <a:gd name="TY11" fmla="*/ 4 h 60"/>
              <a:gd name="TX12" fmla="*/ 0 w 87"/>
              <a:gd name="TY12" fmla="*/ 14 h 60"/>
              <a:gd name="TX13" fmla="*/ 4 w 87"/>
              <a:gd name="TY13" fmla="*/ 23 h 60"/>
              <a:gd name="TX14" fmla="*/ 14 w 87"/>
              <a:gd name="TY14" fmla="*/ 27 h 60"/>
              <a:gd name="TX15" fmla="*/ 20 w 87"/>
              <a:gd name="TY15" fmla="*/ 25 h 60"/>
              <a:gd name="TX16" fmla="*/ 30 w 87"/>
              <a:gd name="TY16" fmla="*/ 37 h 60"/>
              <a:gd name="TX17" fmla="*/ 32 w 87"/>
              <a:gd name="TY17" fmla="*/ 55 h 60"/>
              <a:gd name="TX18" fmla="*/ 42 w 87"/>
              <a:gd name="TY18" fmla="*/ 59 h 60"/>
              <a:gd name="TX19" fmla="*/ 52 w 87"/>
              <a:gd name="TY19" fmla="*/ 55 h 60"/>
              <a:gd name="TX20" fmla="*/ 55 w 87"/>
              <a:gd name="TY20" fmla="*/ 38 h 60"/>
              <a:gd name="TX21" fmla="*/ 69 w 87"/>
              <a:gd name="TY21" fmla="*/ 25 h 60"/>
              <a:gd name="TX22" fmla="*/ 74 w 87"/>
              <a:gd name="TY22" fmla="*/ 27 h 60"/>
              <a:gd name="TX23" fmla="*/ 82 w 87"/>
              <a:gd name="TY23" fmla="*/ 23 h 60"/>
              <a:gd name="TX24" fmla="*/ 86 w 87"/>
              <a:gd name="TY24" fmla="*/ 15 h 60"/>
              <a:gd name="TX25" fmla="*/ 82 w 87"/>
              <a:gd name="TY25" fmla="*/ 7 h 60"/>
              <a:gd name="TX26" fmla="*/ 9 w 87"/>
              <a:gd name="TY26" fmla="*/ 18 h 60"/>
              <a:gd name="TX27" fmla="*/ 8 w 87"/>
              <a:gd name="TY27" fmla="*/ 14 h 60"/>
              <a:gd name="TX28" fmla="*/ 9 w 87"/>
              <a:gd name="TY28" fmla="*/ 9 h 60"/>
              <a:gd name="TX29" fmla="*/ 14 w 87"/>
              <a:gd name="TY29" fmla="*/ 8 h 60"/>
              <a:gd name="TX30" fmla="*/ 18 w 87"/>
              <a:gd name="TY30" fmla="*/ 9 h 60"/>
              <a:gd name="TX31" fmla="*/ 18 w 87"/>
              <a:gd name="TY31" fmla="*/ 18 h 60"/>
              <a:gd name="TX32" fmla="*/ 9 w 87"/>
              <a:gd name="TY32" fmla="*/ 18 h 60"/>
              <a:gd name="TX33" fmla="*/ 77 w 87"/>
              <a:gd name="TY33" fmla="*/ 18 h 60"/>
              <a:gd name="TX34" fmla="*/ 71 w 87"/>
              <a:gd name="TY34" fmla="*/ 18 h 60"/>
              <a:gd name="TX35" fmla="*/ 70 w 87"/>
              <a:gd name="TY35" fmla="*/ 15 h 60"/>
              <a:gd name="TX36" fmla="*/ 71 w 87"/>
              <a:gd name="TY36" fmla="*/ 12 h 60"/>
              <a:gd name="TX37" fmla="*/ 74 w 87"/>
              <a:gd name="TY37" fmla="*/ 11 h 60"/>
              <a:gd name="TX38" fmla="*/ 77 w 87"/>
              <a:gd name="TY38" fmla="*/ 12 h 60"/>
              <a:gd name="TX39" fmla="*/ 78 w 87"/>
              <a:gd name="TY39" fmla="*/ 15 h 60"/>
              <a:gd name="TX40" fmla="*/ 77 w 87"/>
              <a:gd name="TY40" fmla="*/ 18 h 6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Lst>
            <a:rect l="l" t="t" r="r" b="b"/>
            <a:pathLst>
              <a:path w="87" h="60">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w="0">
            <a:noFill/>
          </a:ln>
        </p:spPr>
        <p:txBody>
          <a:bodyPr vert="horz" wrap="square" lIns="91440" tIns="45720" rIns="91440" bIns="45720" anchor="t">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grpSp>
        <p:nvGrpSpPr>
          <p:cNvPr id="16" name="组合 15"/>
          <p:cNvGrpSpPr/>
          <p:nvPr/>
        </p:nvGrpSpPr>
        <p:grpSpPr>
          <a:xfrm>
            <a:off x="6600497" y="1622337"/>
            <a:ext cx="4777433" cy="3613325"/>
            <a:chOff x="6864350" y="2576195"/>
            <a:chExt cx="4513580" cy="3317875"/>
          </a:xfrm>
        </p:grpSpPr>
        <p:sp>
          <p:nvSpPr>
            <p:cNvPr id="17" name="形状 44097"/>
            <p:cNvSpPr/>
            <p:nvPr/>
          </p:nvSpPr>
          <p:spPr>
            <a:xfrm>
              <a:off x="6864350" y="5804535"/>
              <a:ext cx="4513580" cy="89535"/>
            </a:xfrm>
            <a:prstGeom prst="ellipse">
              <a:avLst/>
            </a:prstGeom>
            <a:gradFill rotWithShape="1">
              <a:gsLst>
                <a:gs pos="0">
                  <a:schemeClr val="bg1">
                    <a:lumMod val="50000"/>
                  </a:schemeClr>
                </a:gs>
                <a:gs pos="100000">
                  <a:srgbClr val="F8F8F8">
                    <a:alpha val="0"/>
                  </a:srgbClr>
                </a:gs>
              </a:gsLst>
              <a:path path="shape">
                <a:fillToRect l="50000" t="50000" r="50000" b="50000"/>
              </a:path>
            </a:gradFill>
            <a:ln w="0">
              <a:noFill/>
            </a:ln>
          </p:spPr>
          <p:txBody>
            <a:bodyPr vert="horz" wrap="none" lIns="91440" tIns="45720" rIns="91440" bIns="45720" anchor="ctr">
              <a:noAutofit/>
            </a:bodyPr>
            <a:lstStyle/>
            <a:p>
              <a:pPr marL="0" indent="0" algn="l" defTabSz="914400" eaLnBrk="0" fontAlgn="auto">
                <a:lnSpc>
                  <a:spcPct val="100000"/>
                </a:lnSpc>
                <a:spcBef>
                  <a:spcPts val="0"/>
                </a:spcBef>
                <a:spcAft>
                  <a:spcPts val="0"/>
                </a:spcAft>
                <a:buFontTx/>
                <a:buNone/>
              </a:pPr>
              <a:endParaRPr lang="ko-KR" altLang="en-US" sz="2400" cap="none" dirty="0">
                <a:solidFill>
                  <a:srgbClr val="000000"/>
                </a:solidFill>
                <a:latin typeface="义启简圆体" panose="02010601030101010101" pitchFamily="2" charset="-122"/>
                <a:ea typeface="思源黑体 Light" panose="020B0300000000000000" pitchFamily="34" charset="-122"/>
              </a:endParaRPr>
            </a:p>
          </p:txBody>
        </p:sp>
        <p:pic>
          <p:nvPicPr>
            <p:cNvPr id="18" name="图片 17" descr="C:/Users/Administrator/AppData/Roaming/JisuOffice/ETemp/8304_11273256/fImage121334908491.png"/>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031355" y="2576195"/>
              <a:ext cx="4286250" cy="3310255"/>
            </a:xfrm>
            <a:prstGeom prst="rect">
              <a:avLst/>
            </a:prstGeom>
            <a:noFill/>
            <a:ln w="0">
              <a:noFill/>
            </a:ln>
          </p:spPr>
        </p:pic>
      </p:grpSp>
      <p:sp>
        <p:nvSpPr>
          <p:cNvPr id="19" name="矩形 18"/>
          <p:cNvSpPr/>
          <p:nvPr/>
        </p:nvSpPr>
        <p:spPr>
          <a:xfrm>
            <a:off x="6947339" y="1786759"/>
            <a:ext cx="4193628" cy="253314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20" name="文本框 19"/>
          <p:cNvSpPr txBox="1"/>
          <p:nvPr/>
        </p:nvSpPr>
        <p:spPr>
          <a:xfrm>
            <a:off x="1084054" y="1353596"/>
            <a:ext cx="3107460" cy="417195"/>
          </a:xfrm>
          <a:prstGeom prst="rect">
            <a:avLst/>
          </a:prstGeom>
          <a:noFill/>
        </p:spPr>
        <p:txBody>
          <a:bodyPr vert="horz" wrap="none" lIns="0" tIns="0" rIns="0" bIns="0" anchor="ctr">
            <a:noAutofit/>
          </a:bodyPr>
          <a:lstStyle/>
          <a:p>
            <a:pPr marL="285750" indent="-285750" defTabSz="508000" eaLnBrk="0">
              <a:buFont typeface="Wingdings" panose="05000000000000000000" pitchFamily="2" charset="2"/>
              <a:buChar char="l"/>
            </a:pPr>
            <a:r>
              <a:rPr lang="zh-CN" altLang="en-US" sz="2200" dirty="0">
                <a:solidFill>
                  <a:schemeClr val="tx1">
                    <a:lumMod val="85000"/>
                    <a:lumOff val="15000"/>
                  </a:schemeClr>
                </a:solidFill>
                <a:latin typeface="义启简圆体" panose="02010601030101010101" pitchFamily="2" charset="-122"/>
                <a:ea typeface="义启简圆体" panose="02010601030101010101" pitchFamily="2" charset="-122"/>
              </a:rPr>
              <a:t>点击编辑标题</a:t>
            </a:r>
            <a:endParaRPr lang="ko-KR" altLang="en-US" sz="2200" dirty="0">
              <a:solidFill>
                <a:schemeClr val="tx1">
                  <a:lumMod val="85000"/>
                  <a:lumOff val="15000"/>
                </a:schemeClr>
              </a:solidFill>
              <a:latin typeface="义启简圆体" panose="02010601030101010101" pitchFamily="2" charset="-122"/>
              <a:ea typeface="思源黑体 Light" panose="020B0300000000000000" pitchFamily="34" charset="-122"/>
            </a:endParaRPr>
          </a:p>
        </p:txBody>
      </p:sp>
      <p:sp>
        <p:nvSpPr>
          <p:cNvPr id="21" name="文本框 20"/>
          <p:cNvSpPr txBox="1"/>
          <p:nvPr/>
        </p:nvSpPr>
        <p:spPr>
          <a:xfrm>
            <a:off x="1379690" y="1770791"/>
            <a:ext cx="5042131" cy="1577564"/>
          </a:xfrm>
          <a:prstGeom prst="rect">
            <a:avLst/>
          </a:prstGeom>
          <a:noFill/>
        </p:spPr>
        <p:txBody>
          <a:bodyPr vert="horz" wrap="none" lIns="0" tIns="0" rIns="0" bIns="0" anchor="ctr">
            <a:noAutofit/>
          </a:bodyPr>
          <a:lstStyle/>
          <a:p>
            <a:pPr marL="285750" indent="-285750" defTabSz="1219200">
              <a:lnSpc>
                <a:spcPct val="125000"/>
              </a:lnSpc>
              <a:buFont typeface="Arial" panose="020B0604020202020204" pitchFamily="34" charset="0"/>
              <a:buChar char="•"/>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a:t>
            </a: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a:p>
            <a:pPr marL="285750" indent="-285750" defTabSz="1219200">
              <a:lnSpc>
                <a:spcPct val="125000"/>
              </a:lnSpc>
              <a:buFont typeface="Arial" panose="020B0604020202020204" pitchFamily="34" charset="0"/>
              <a:buChar char="•"/>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如需更改请在（设置形状格式）菜单下（文本选项）中调整</a:t>
            </a: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a:p>
            <a:pPr marL="285750" indent="-285750" defTabSz="1219200">
              <a:lnSpc>
                <a:spcPct val="125000"/>
              </a:lnSpc>
              <a:buFont typeface="Arial" panose="020B0604020202020204" pitchFamily="34" charset="0"/>
              <a:buChar char="•"/>
            </a:pP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a:p>
            <a:pPr marL="285750" indent="-285750" defTabSz="1219200">
              <a:lnSpc>
                <a:spcPct val="125000"/>
              </a:lnSpc>
              <a:buFont typeface="Arial" panose="020B0604020202020204" pitchFamily="34" charset="0"/>
              <a:buChar char="•"/>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a:t>
            </a: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a:p>
            <a:pPr marL="285750" indent="-285750" defTabSz="1219200">
              <a:lnSpc>
                <a:spcPct val="125000"/>
              </a:lnSpc>
              <a:buFont typeface="Arial" panose="020B0604020202020204" pitchFamily="34" charset="0"/>
              <a:buChar char="•"/>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如需更改请在（设置形状格式）菜单下（文本选项）中调整</a:t>
            </a: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a:p>
            <a:pPr marL="285750" indent="-285750" defTabSz="1219200">
              <a:lnSpc>
                <a:spcPct val="125000"/>
              </a:lnSpc>
              <a:buFont typeface="Arial" panose="020B0604020202020204" pitchFamily="34" charset="0"/>
              <a:buChar char="•"/>
            </a:pP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p:txBody>
      </p:sp>
      <p:sp>
        <p:nvSpPr>
          <p:cNvPr id="22" name="文本框 21"/>
          <p:cNvSpPr txBox="1"/>
          <p:nvPr/>
        </p:nvSpPr>
        <p:spPr>
          <a:xfrm>
            <a:off x="1087801" y="4625757"/>
            <a:ext cx="1435054" cy="430887"/>
          </a:xfrm>
          <a:prstGeom prst="rect">
            <a:avLst/>
          </a:prstGeom>
          <a:noFill/>
        </p:spPr>
        <p:txBody>
          <a:bodyPr wrap="square" rtlCol="0">
            <a:spAutoFit/>
          </a:bodyPr>
          <a:lstStyle/>
          <a:p>
            <a:pPr algn="ctr"/>
            <a:r>
              <a:rPr lang="zh-CN" altLang="en-US" sz="2200" dirty="0">
                <a:solidFill>
                  <a:schemeClr val="bg1"/>
                </a:solidFill>
                <a:latin typeface="义启简圆体" panose="02010601030101010101" pitchFamily="2" charset="-122"/>
                <a:ea typeface="义启简圆体" panose="02010601030101010101" pitchFamily="2" charset="-122"/>
              </a:rPr>
              <a:t>标题</a:t>
            </a:r>
            <a:endParaRPr lang="zh-CN" altLang="en-US" sz="2200" dirty="0">
              <a:solidFill>
                <a:schemeClr val="bg1"/>
              </a:solidFill>
              <a:latin typeface="义启简圆体" panose="02010601030101010101" pitchFamily="2" charset="-122"/>
              <a:ea typeface="义启简圆体" panose="02010601030101010101" pitchFamily="2" charset="-122"/>
            </a:endParaRPr>
          </a:p>
        </p:txBody>
      </p:sp>
      <p:sp>
        <p:nvSpPr>
          <p:cNvPr id="23" name="文本框 22"/>
          <p:cNvSpPr txBox="1"/>
          <p:nvPr/>
        </p:nvSpPr>
        <p:spPr>
          <a:xfrm>
            <a:off x="2684780" y="4625757"/>
            <a:ext cx="1435054" cy="430887"/>
          </a:xfrm>
          <a:prstGeom prst="rect">
            <a:avLst/>
          </a:prstGeom>
          <a:noFill/>
        </p:spPr>
        <p:txBody>
          <a:bodyPr wrap="square" rtlCol="0">
            <a:spAutoFit/>
          </a:bodyPr>
          <a:lstStyle/>
          <a:p>
            <a:pPr algn="ctr"/>
            <a:r>
              <a:rPr lang="zh-CN" altLang="en-US" sz="2200" dirty="0">
                <a:solidFill>
                  <a:schemeClr val="bg1"/>
                </a:solidFill>
                <a:latin typeface="义启简圆体" panose="02010601030101010101" pitchFamily="2" charset="-122"/>
                <a:ea typeface="义启简圆体" panose="02010601030101010101" pitchFamily="2" charset="-122"/>
              </a:rPr>
              <a:t>标题</a:t>
            </a:r>
            <a:endParaRPr lang="zh-CN" altLang="en-US" sz="2200" dirty="0">
              <a:solidFill>
                <a:schemeClr val="bg1"/>
              </a:solidFill>
              <a:latin typeface="义启简圆体" panose="02010601030101010101" pitchFamily="2" charset="-122"/>
              <a:ea typeface="义启简圆体" panose="02010601030101010101" pitchFamily="2" charset="-122"/>
            </a:endParaRPr>
          </a:p>
        </p:txBody>
      </p:sp>
      <p:sp>
        <p:nvSpPr>
          <p:cNvPr id="24" name="文本框 23"/>
          <p:cNvSpPr txBox="1"/>
          <p:nvPr/>
        </p:nvSpPr>
        <p:spPr>
          <a:xfrm>
            <a:off x="4281124" y="4625757"/>
            <a:ext cx="1435054" cy="430887"/>
          </a:xfrm>
          <a:prstGeom prst="rect">
            <a:avLst/>
          </a:prstGeom>
          <a:noFill/>
        </p:spPr>
        <p:txBody>
          <a:bodyPr wrap="square" rtlCol="0">
            <a:spAutoFit/>
          </a:bodyPr>
          <a:lstStyle/>
          <a:p>
            <a:pPr algn="ctr"/>
            <a:r>
              <a:rPr lang="zh-CN" altLang="en-US" sz="2200" dirty="0">
                <a:solidFill>
                  <a:schemeClr val="bg1"/>
                </a:solidFill>
                <a:latin typeface="义启简圆体" panose="02010601030101010101" pitchFamily="2" charset="-122"/>
                <a:ea typeface="义启简圆体" panose="02010601030101010101" pitchFamily="2" charset="-122"/>
              </a:rPr>
              <a:t>标题</a:t>
            </a:r>
            <a:endParaRPr lang="zh-CN" altLang="en-US" sz="2200" dirty="0">
              <a:solidFill>
                <a:schemeClr val="bg1"/>
              </a:solidFill>
              <a:latin typeface="义启简圆体" panose="02010601030101010101" pitchFamily="2" charset="-122"/>
              <a:ea typeface="义启简圆体" panose="02010601030101010101" pitchFamily="2" charset="-122"/>
            </a:endParaRPr>
          </a:p>
        </p:txBody>
      </p:sp>
      <p:sp>
        <p:nvSpPr>
          <p:cNvPr id="25" name="矩形 24"/>
          <p:cNvSpPr/>
          <p:nvPr/>
        </p:nvSpPr>
        <p:spPr>
          <a:xfrm>
            <a:off x="0" y="159489"/>
            <a:ext cx="1222403" cy="585576"/>
          </a:xfrm>
          <a:prstGeom prst="rect">
            <a:avLst/>
          </a:prstGeom>
          <a:blipFill>
            <a:blip r:embed="rId2"/>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26" name="文本框 25"/>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项目展示</a:t>
            </a:r>
            <a:endParaRPr lang="zh-CN" altLang="en-US" sz="3200" dirty="0">
              <a:latin typeface="义启简圆体" panose="02010601030101010101" pitchFamily="2" charset="-122"/>
              <a:ea typeface="义启简圆体" panose="02010601030101010101" pitchFamily="2" charset="-122"/>
            </a:endParaRPr>
          </a:p>
        </p:txBody>
      </p:sp>
      <p:sp>
        <p:nvSpPr>
          <p:cNvPr id="27" name="文本框 26"/>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p:transition spd="slow" advClick="0" advTm="100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5" grpId="0" animBg="1"/>
      <p:bldP spid="19" grpId="0" animBg="1"/>
      <p:bldP spid="20" grpId="0"/>
      <p:bldP spid="21" grpId="0"/>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3154181"/>
            <a:ext cx="12192000" cy="10699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义启简圆体" panose="02010601030101010101" pitchFamily="2" charset="-122"/>
              <a:ea typeface="义启简圆体" panose="02010601030101010101" pitchFamily="2" charset="-122"/>
            </a:endParaRPr>
          </a:p>
        </p:txBody>
      </p:sp>
      <p:sp>
        <p:nvSpPr>
          <p:cNvPr id="8" name="Freeform 6"/>
          <p:cNvSpPr/>
          <p:nvPr/>
        </p:nvSpPr>
        <p:spPr bwMode="auto">
          <a:xfrm>
            <a:off x="4614863" y="3154363"/>
            <a:ext cx="979487" cy="1069975"/>
          </a:xfrm>
          <a:custGeom>
            <a:avLst/>
            <a:gdLst>
              <a:gd name="T0" fmla="*/ 979487 w 617"/>
              <a:gd name="T1" fmla="*/ 534988 h 674"/>
              <a:gd name="T2" fmla="*/ 447675 w 617"/>
              <a:gd name="T3" fmla="*/ 0 h 674"/>
              <a:gd name="T4" fmla="*/ 0 w 617"/>
              <a:gd name="T5" fmla="*/ 0 h 674"/>
              <a:gd name="T6" fmla="*/ 530225 w 617"/>
              <a:gd name="T7" fmla="*/ 534988 h 674"/>
              <a:gd name="T8" fmla="*/ 0 w 617"/>
              <a:gd name="T9" fmla="*/ 1069975 h 674"/>
              <a:gd name="T10" fmla="*/ 447675 w 617"/>
              <a:gd name="T11" fmla="*/ 1069975 h 674"/>
              <a:gd name="T12" fmla="*/ 979487 w 617"/>
              <a:gd name="T13" fmla="*/ 534988 h 674"/>
              <a:gd name="T14" fmla="*/ 0 60000 65536"/>
              <a:gd name="T15" fmla="*/ 0 60000 65536"/>
              <a:gd name="T16" fmla="*/ 0 60000 65536"/>
              <a:gd name="T17" fmla="*/ 0 60000 65536"/>
              <a:gd name="T18" fmla="*/ 0 60000 65536"/>
              <a:gd name="T19" fmla="*/ 0 60000 65536"/>
              <a:gd name="T20" fmla="*/ 0 60000 65536"/>
              <a:gd name="T21" fmla="*/ 0 w 617"/>
              <a:gd name="T22" fmla="*/ 0 h 674"/>
              <a:gd name="T23" fmla="*/ 617 w 617"/>
              <a:gd name="T24" fmla="*/ 674 h 6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7" h="674">
                <a:moveTo>
                  <a:pt x="617" y="337"/>
                </a:moveTo>
                <a:lnTo>
                  <a:pt x="282" y="0"/>
                </a:lnTo>
                <a:lnTo>
                  <a:pt x="0" y="0"/>
                </a:lnTo>
                <a:lnTo>
                  <a:pt x="334" y="337"/>
                </a:lnTo>
                <a:lnTo>
                  <a:pt x="0" y="674"/>
                </a:lnTo>
                <a:lnTo>
                  <a:pt x="282" y="674"/>
                </a:lnTo>
                <a:lnTo>
                  <a:pt x="617" y="337"/>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zh-CN" altLang="zh-CN" dirty="0">
              <a:latin typeface="义启简圆体" panose="02010601030101010101" pitchFamily="2" charset="-122"/>
              <a:ea typeface="义启简圆体" panose="02010601030101010101" pitchFamily="2" charset="-122"/>
            </a:endParaRPr>
          </a:p>
        </p:txBody>
      </p:sp>
      <p:sp>
        <p:nvSpPr>
          <p:cNvPr id="9" name="Freeform 7"/>
          <p:cNvSpPr/>
          <p:nvPr/>
        </p:nvSpPr>
        <p:spPr bwMode="auto">
          <a:xfrm>
            <a:off x="5949950" y="3154363"/>
            <a:ext cx="979488" cy="1069975"/>
          </a:xfrm>
          <a:custGeom>
            <a:avLst/>
            <a:gdLst>
              <a:gd name="T0" fmla="*/ 979487 w 617"/>
              <a:gd name="T1" fmla="*/ 534988 h 674"/>
              <a:gd name="T2" fmla="*/ 449262 w 617"/>
              <a:gd name="T3" fmla="*/ 0 h 674"/>
              <a:gd name="T4" fmla="*/ 0 w 617"/>
              <a:gd name="T5" fmla="*/ 0 h 674"/>
              <a:gd name="T6" fmla="*/ 531812 w 617"/>
              <a:gd name="T7" fmla="*/ 534988 h 674"/>
              <a:gd name="T8" fmla="*/ 0 w 617"/>
              <a:gd name="T9" fmla="*/ 1069975 h 674"/>
              <a:gd name="T10" fmla="*/ 449262 w 617"/>
              <a:gd name="T11" fmla="*/ 1069975 h 674"/>
              <a:gd name="T12" fmla="*/ 979487 w 617"/>
              <a:gd name="T13" fmla="*/ 534988 h 674"/>
              <a:gd name="T14" fmla="*/ 0 60000 65536"/>
              <a:gd name="T15" fmla="*/ 0 60000 65536"/>
              <a:gd name="T16" fmla="*/ 0 60000 65536"/>
              <a:gd name="T17" fmla="*/ 0 60000 65536"/>
              <a:gd name="T18" fmla="*/ 0 60000 65536"/>
              <a:gd name="T19" fmla="*/ 0 60000 65536"/>
              <a:gd name="T20" fmla="*/ 0 60000 65536"/>
              <a:gd name="T21" fmla="*/ 0 w 617"/>
              <a:gd name="T22" fmla="*/ 0 h 674"/>
              <a:gd name="T23" fmla="*/ 617 w 617"/>
              <a:gd name="T24" fmla="*/ 674 h 6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7" h="674">
                <a:moveTo>
                  <a:pt x="617" y="337"/>
                </a:moveTo>
                <a:lnTo>
                  <a:pt x="283" y="0"/>
                </a:lnTo>
                <a:lnTo>
                  <a:pt x="0" y="0"/>
                </a:lnTo>
                <a:lnTo>
                  <a:pt x="335" y="337"/>
                </a:lnTo>
                <a:lnTo>
                  <a:pt x="0" y="674"/>
                </a:lnTo>
                <a:lnTo>
                  <a:pt x="283" y="674"/>
                </a:lnTo>
                <a:lnTo>
                  <a:pt x="617" y="337"/>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zh-CN" altLang="zh-CN" dirty="0">
              <a:latin typeface="义启简圆体" panose="02010601030101010101" pitchFamily="2" charset="-122"/>
              <a:ea typeface="义启简圆体" panose="02010601030101010101" pitchFamily="2" charset="-122"/>
            </a:endParaRPr>
          </a:p>
        </p:txBody>
      </p:sp>
      <p:sp>
        <p:nvSpPr>
          <p:cNvPr id="10" name="Freeform 8"/>
          <p:cNvSpPr/>
          <p:nvPr/>
        </p:nvSpPr>
        <p:spPr bwMode="auto">
          <a:xfrm>
            <a:off x="7286625" y="3154363"/>
            <a:ext cx="981075" cy="1069975"/>
          </a:xfrm>
          <a:custGeom>
            <a:avLst/>
            <a:gdLst>
              <a:gd name="T0" fmla="*/ 618 w 618"/>
              <a:gd name="T1" fmla="*/ 337 h 674"/>
              <a:gd name="T2" fmla="*/ 283 w 618"/>
              <a:gd name="T3" fmla="*/ 0 h 674"/>
              <a:gd name="T4" fmla="*/ 0 w 618"/>
              <a:gd name="T5" fmla="*/ 0 h 674"/>
              <a:gd name="T6" fmla="*/ 335 w 618"/>
              <a:gd name="T7" fmla="*/ 337 h 674"/>
              <a:gd name="T8" fmla="*/ 0 w 618"/>
              <a:gd name="T9" fmla="*/ 674 h 674"/>
              <a:gd name="T10" fmla="*/ 283 w 618"/>
              <a:gd name="T11" fmla="*/ 674 h 674"/>
              <a:gd name="T12" fmla="*/ 618 w 618"/>
              <a:gd name="T13" fmla="*/ 337 h 674"/>
            </a:gdLst>
            <a:ahLst/>
            <a:cxnLst>
              <a:cxn ang="0">
                <a:pos x="T0" y="T1"/>
              </a:cxn>
              <a:cxn ang="0">
                <a:pos x="T2" y="T3"/>
              </a:cxn>
              <a:cxn ang="0">
                <a:pos x="T4" y="T5"/>
              </a:cxn>
              <a:cxn ang="0">
                <a:pos x="T6" y="T7"/>
              </a:cxn>
              <a:cxn ang="0">
                <a:pos x="T8" y="T9"/>
              </a:cxn>
              <a:cxn ang="0">
                <a:pos x="T10" y="T11"/>
              </a:cxn>
              <a:cxn ang="0">
                <a:pos x="T12" y="T13"/>
              </a:cxn>
            </a:cxnLst>
            <a:rect l="0" t="0" r="r" b="b"/>
            <a:pathLst>
              <a:path w="618" h="674">
                <a:moveTo>
                  <a:pt x="618" y="337"/>
                </a:moveTo>
                <a:lnTo>
                  <a:pt x="283" y="0"/>
                </a:lnTo>
                <a:lnTo>
                  <a:pt x="0" y="0"/>
                </a:lnTo>
                <a:lnTo>
                  <a:pt x="335" y="337"/>
                </a:lnTo>
                <a:lnTo>
                  <a:pt x="0" y="674"/>
                </a:lnTo>
                <a:lnTo>
                  <a:pt x="283" y="674"/>
                </a:lnTo>
                <a:lnTo>
                  <a:pt x="618" y="337"/>
                </a:lnTo>
                <a:close/>
              </a:path>
            </a:pathLst>
          </a:custGeom>
          <a:solidFill>
            <a:schemeClr val="accent3"/>
          </a:solidFill>
          <a:ln>
            <a:noFill/>
          </a:ln>
        </p:spPr>
        <p:txBody>
          <a:bodyPr/>
          <a:lstStyle/>
          <a:p>
            <a:pPr fontAlgn="auto">
              <a:spcBef>
                <a:spcPts val="0"/>
              </a:spcBef>
              <a:spcAft>
                <a:spcPts val="0"/>
              </a:spcAft>
              <a:defRPr/>
            </a:pPr>
            <a:endParaRPr lang="en-US" dirty="0">
              <a:latin typeface="义启简圆体" panose="02010601030101010101" pitchFamily="2" charset="-122"/>
              <a:ea typeface="义启简圆体" panose="02010601030101010101" pitchFamily="2" charset="-122"/>
            </a:endParaRPr>
          </a:p>
        </p:txBody>
      </p:sp>
      <p:sp>
        <p:nvSpPr>
          <p:cNvPr id="11" name="Freeform 9"/>
          <p:cNvSpPr/>
          <p:nvPr/>
        </p:nvSpPr>
        <p:spPr bwMode="auto">
          <a:xfrm>
            <a:off x="8624888" y="3154363"/>
            <a:ext cx="971550" cy="1069975"/>
          </a:xfrm>
          <a:custGeom>
            <a:avLst/>
            <a:gdLst>
              <a:gd name="T0" fmla="*/ 612 w 612"/>
              <a:gd name="T1" fmla="*/ 337 h 674"/>
              <a:gd name="T2" fmla="*/ 283 w 612"/>
              <a:gd name="T3" fmla="*/ 0 h 674"/>
              <a:gd name="T4" fmla="*/ 0 w 612"/>
              <a:gd name="T5" fmla="*/ 0 h 674"/>
              <a:gd name="T6" fmla="*/ 329 w 612"/>
              <a:gd name="T7" fmla="*/ 337 h 674"/>
              <a:gd name="T8" fmla="*/ 0 w 612"/>
              <a:gd name="T9" fmla="*/ 674 h 674"/>
              <a:gd name="T10" fmla="*/ 283 w 612"/>
              <a:gd name="T11" fmla="*/ 674 h 674"/>
              <a:gd name="T12" fmla="*/ 612 w 612"/>
              <a:gd name="T13" fmla="*/ 337 h 674"/>
            </a:gdLst>
            <a:ahLst/>
            <a:cxnLst>
              <a:cxn ang="0">
                <a:pos x="T0" y="T1"/>
              </a:cxn>
              <a:cxn ang="0">
                <a:pos x="T2" y="T3"/>
              </a:cxn>
              <a:cxn ang="0">
                <a:pos x="T4" y="T5"/>
              </a:cxn>
              <a:cxn ang="0">
                <a:pos x="T6" y="T7"/>
              </a:cxn>
              <a:cxn ang="0">
                <a:pos x="T8" y="T9"/>
              </a:cxn>
              <a:cxn ang="0">
                <a:pos x="T10" y="T11"/>
              </a:cxn>
              <a:cxn ang="0">
                <a:pos x="T12" y="T13"/>
              </a:cxn>
            </a:cxnLst>
            <a:rect l="0" t="0" r="r" b="b"/>
            <a:pathLst>
              <a:path w="612" h="674">
                <a:moveTo>
                  <a:pt x="612" y="337"/>
                </a:moveTo>
                <a:lnTo>
                  <a:pt x="283" y="0"/>
                </a:lnTo>
                <a:lnTo>
                  <a:pt x="0" y="0"/>
                </a:lnTo>
                <a:lnTo>
                  <a:pt x="329" y="337"/>
                </a:lnTo>
                <a:lnTo>
                  <a:pt x="0" y="674"/>
                </a:lnTo>
                <a:lnTo>
                  <a:pt x="283" y="674"/>
                </a:lnTo>
                <a:lnTo>
                  <a:pt x="612" y="337"/>
                </a:lnTo>
                <a:close/>
              </a:path>
            </a:pathLst>
          </a:custGeom>
          <a:solidFill>
            <a:schemeClr val="accent4"/>
          </a:solidFill>
          <a:ln>
            <a:noFill/>
          </a:ln>
        </p:spPr>
        <p:txBody>
          <a:bodyPr/>
          <a:lstStyle/>
          <a:p>
            <a:pPr fontAlgn="auto">
              <a:spcBef>
                <a:spcPts val="0"/>
              </a:spcBef>
              <a:spcAft>
                <a:spcPts val="0"/>
              </a:spcAft>
              <a:defRPr/>
            </a:pPr>
            <a:endParaRPr lang="en-US" dirty="0">
              <a:latin typeface="义启简圆体" panose="02010601030101010101" pitchFamily="2" charset="-122"/>
              <a:ea typeface="义启简圆体" panose="02010601030101010101" pitchFamily="2" charset="-122"/>
            </a:endParaRPr>
          </a:p>
        </p:txBody>
      </p:sp>
      <p:grpSp>
        <p:nvGrpSpPr>
          <p:cNvPr id="2" name="Group 26"/>
          <p:cNvGrpSpPr/>
          <p:nvPr/>
        </p:nvGrpSpPr>
        <p:grpSpPr bwMode="auto">
          <a:xfrm>
            <a:off x="969963" y="2224088"/>
            <a:ext cx="2811462" cy="3032125"/>
            <a:chOff x="563527" y="1714240"/>
            <a:chExt cx="2811462" cy="3032125"/>
          </a:xfrm>
          <a:blipFill>
            <a:blip r:embed="rId1"/>
            <a:stretch>
              <a:fillRect/>
            </a:stretch>
          </a:blipFill>
        </p:grpSpPr>
        <p:sp>
          <p:nvSpPr>
            <p:cNvPr id="285719" name="Oval 10"/>
            <p:cNvSpPr>
              <a:spLocks noChangeArrowheads="1"/>
            </p:cNvSpPr>
            <p:nvPr/>
          </p:nvSpPr>
          <p:spPr bwMode="auto">
            <a:xfrm>
              <a:off x="2019264" y="1714240"/>
              <a:ext cx="568325" cy="5715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zh-CN" altLang="zh-CN" dirty="0">
                <a:latin typeface="义启简圆体" panose="02010601030101010101" pitchFamily="2" charset="-122"/>
                <a:ea typeface="义启简圆体" panose="02010601030101010101" pitchFamily="2" charset="-122"/>
              </a:endParaRPr>
            </a:p>
          </p:txBody>
        </p:sp>
        <p:sp>
          <p:nvSpPr>
            <p:cNvPr id="285720" name="Freeform 11"/>
            <p:cNvSpPr/>
            <p:nvPr/>
          </p:nvSpPr>
          <p:spPr bwMode="auto">
            <a:xfrm>
              <a:off x="563527" y="2368290"/>
              <a:ext cx="2811462" cy="2378075"/>
            </a:xfrm>
            <a:custGeom>
              <a:avLst/>
              <a:gdLst>
                <a:gd name="T0" fmla="*/ 2774831 w 307"/>
                <a:gd name="T1" fmla="*/ 2147641 h 258"/>
                <a:gd name="T2" fmla="*/ 2399359 w 307"/>
                <a:gd name="T3" fmla="*/ 1483992 h 258"/>
                <a:gd name="T4" fmla="*/ 2216201 w 307"/>
                <a:gd name="T5" fmla="*/ 1327298 h 258"/>
                <a:gd name="T6" fmla="*/ 1712519 w 307"/>
                <a:gd name="T7" fmla="*/ 1152168 h 258"/>
                <a:gd name="T8" fmla="*/ 1794940 w 307"/>
                <a:gd name="T9" fmla="*/ 359476 h 258"/>
                <a:gd name="T10" fmla="*/ 1950623 w 307"/>
                <a:gd name="T11" fmla="*/ 516171 h 258"/>
                <a:gd name="T12" fmla="*/ 2170412 w 307"/>
                <a:gd name="T13" fmla="*/ 608345 h 258"/>
                <a:gd name="T14" fmla="*/ 2316937 w 307"/>
                <a:gd name="T15" fmla="*/ 562258 h 258"/>
                <a:gd name="T16" fmla="*/ 2637463 w 307"/>
                <a:gd name="T17" fmla="*/ 396346 h 258"/>
                <a:gd name="T18" fmla="*/ 2683252 w 307"/>
                <a:gd name="T19" fmla="*/ 239651 h 258"/>
                <a:gd name="T20" fmla="*/ 2683252 w 307"/>
                <a:gd name="T21" fmla="*/ 239651 h 258"/>
                <a:gd name="T22" fmla="*/ 2518411 w 307"/>
                <a:gd name="T23" fmla="*/ 184347 h 258"/>
                <a:gd name="T24" fmla="*/ 2207043 w 307"/>
                <a:gd name="T25" fmla="*/ 359476 h 258"/>
                <a:gd name="T26" fmla="*/ 2115465 w 307"/>
                <a:gd name="T27" fmla="*/ 341042 h 258"/>
                <a:gd name="T28" fmla="*/ 1932308 w 307"/>
                <a:gd name="T29" fmla="*/ 165912 h 258"/>
                <a:gd name="T30" fmla="*/ 1648414 w 307"/>
                <a:gd name="T31" fmla="*/ 36869 h 258"/>
                <a:gd name="T32" fmla="*/ 1364521 w 307"/>
                <a:gd name="T33" fmla="*/ 9217 h 258"/>
                <a:gd name="T34" fmla="*/ 1117258 w 307"/>
                <a:gd name="T35" fmla="*/ 36869 h 258"/>
                <a:gd name="T36" fmla="*/ 741786 w 307"/>
                <a:gd name="T37" fmla="*/ 193564 h 258"/>
                <a:gd name="T38" fmla="*/ 540313 w 307"/>
                <a:gd name="T39" fmla="*/ 451650 h 258"/>
                <a:gd name="T40" fmla="*/ 476208 w 307"/>
                <a:gd name="T41" fmla="*/ 940169 h 258"/>
                <a:gd name="T42" fmla="*/ 576945 w 307"/>
                <a:gd name="T43" fmla="*/ 1078429 h 258"/>
                <a:gd name="T44" fmla="*/ 586103 w 307"/>
                <a:gd name="T45" fmla="*/ 1078429 h 258"/>
                <a:gd name="T46" fmla="*/ 714313 w 307"/>
                <a:gd name="T47" fmla="*/ 977038 h 258"/>
                <a:gd name="T48" fmla="*/ 769260 w 307"/>
                <a:gd name="T49" fmla="*/ 479302 h 258"/>
                <a:gd name="T50" fmla="*/ 824207 w 307"/>
                <a:gd name="T51" fmla="*/ 414780 h 258"/>
                <a:gd name="T52" fmla="*/ 1208837 w 307"/>
                <a:gd name="T53" fmla="*/ 258086 h 258"/>
                <a:gd name="T54" fmla="*/ 1117258 w 307"/>
                <a:gd name="T55" fmla="*/ 1179820 h 258"/>
                <a:gd name="T56" fmla="*/ 796733 w 307"/>
                <a:gd name="T57" fmla="*/ 1815817 h 258"/>
                <a:gd name="T58" fmla="*/ 760102 w 307"/>
                <a:gd name="T59" fmla="*/ 1843469 h 258"/>
                <a:gd name="T60" fmla="*/ 714313 w 307"/>
                <a:gd name="T61" fmla="*/ 1834251 h 258"/>
                <a:gd name="T62" fmla="*/ 238104 w 307"/>
                <a:gd name="T63" fmla="*/ 1493210 h 258"/>
                <a:gd name="T64" fmla="*/ 45789 w 307"/>
                <a:gd name="T65" fmla="*/ 1530079 h 258"/>
                <a:gd name="T66" fmla="*/ 45789 w 307"/>
                <a:gd name="T67" fmla="*/ 1530079 h 258"/>
                <a:gd name="T68" fmla="*/ 73263 w 307"/>
                <a:gd name="T69" fmla="*/ 1723643 h 258"/>
                <a:gd name="T70" fmla="*/ 549471 w 307"/>
                <a:gd name="T71" fmla="*/ 2064685 h 258"/>
                <a:gd name="T72" fmla="*/ 741786 w 307"/>
                <a:gd name="T73" fmla="*/ 2129206 h 258"/>
                <a:gd name="T74" fmla="*/ 869996 w 307"/>
                <a:gd name="T75" fmla="*/ 2101554 h 258"/>
                <a:gd name="T76" fmla="*/ 1053153 w 307"/>
                <a:gd name="T77" fmla="*/ 1926425 h 258"/>
                <a:gd name="T78" fmla="*/ 1337047 w 307"/>
                <a:gd name="T79" fmla="*/ 1354950 h 258"/>
                <a:gd name="T80" fmla="*/ 1382836 w 307"/>
                <a:gd name="T81" fmla="*/ 1336515 h 258"/>
                <a:gd name="T82" fmla="*/ 2124622 w 307"/>
                <a:gd name="T83" fmla="*/ 1594600 h 258"/>
                <a:gd name="T84" fmla="*/ 2161254 w 307"/>
                <a:gd name="T85" fmla="*/ 1622253 h 258"/>
                <a:gd name="T86" fmla="*/ 2536726 w 307"/>
                <a:gd name="T87" fmla="*/ 2285901 h 258"/>
                <a:gd name="T88" fmla="*/ 2719883 w 307"/>
                <a:gd name="T89" fmla="*/ 2341205 h 258"/>
                <a:gd name="T90" fmla="*/ 2719883 w 307"/>
                <a:gd name="T91" fmla="*/ 2331988 h 258"/>
                <a:gd name="T92" fmla="*/ 2774831 w 307"/>
                <a:gd name="T93" fmla="*/ 2147641 h 25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07"/>
                <a:gd name="T142" fmla="*/ 0 h 258"/>
                <a:gd name="T143" fmla="*/ 307 w 307"/>
                <a:gd name="T144" fmla="*/ 258 h 25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07" h="258">
                  <a:moveTo>
                    <a:pt x="303" y="233"/>
                  </a:moveTo>
                  <a:cubicBezTo>
                    <a:pt x="262" y="161"/>
                    <a:pt x="262" y="161"/>
                    <a:pt x="262" y="161"/>
                  </a:cubicBezTo>
                  <a:cubicBezTo>
                    <a:pt x="258" y="153"/>
                    <a:pt x="251" y="147"/>
                    <a:pt x="242" y="144"/>
                  </a:cubicBezTo>
                  <a:cubicBezTo>
                    <a:pt x="187" y="125"/>
                    <a:pt x="187" y="125"/>
                    <a:pt x="187" y="125"/>
                  </a:cubicBezTo>
                  <a:cubicBezTo>
                    <a:pt x="196" y="39"/>
                    <a:pt x="196" y="39"/>
                    <a:pt x="196" y="39"/>
                  </a:cubicBezTo>
                  <a:cubicBezTo>
                    <a:pt x="213" y="56"/>
                    <a:pt x="213" y="56"/>
                    <a:pt x="213" y="56"/>
                  </a:cubicBezTo>
                  <a:cubicBezTo>
                    <a:pt x="220" y="62"/>
                    <a:pt x="228" y="66"/>
                    <a:pt x="237" y="66"/>
                  </a:cubicBezTo>
                  <a:cubicBezTo>
                    <a:pt x="243" y="66"/>
                    <a:pt x="248" y="64"/>
                    <a:pt x="253" y="61"/>
                  </a:cubicBezTo>
                  <a:cubicBezTo>
                    <a:pt x="288" y="43"/>
                    <a:pt x="288" y="43"/>
                    <a:pt x="288" y="43"/>
                  </a:cubicBezTo>
                  <a:cubicBezTo>
                    <a:pt x="294" y="40"/>
                    <a:pt x="296" y="32"/>
                    <a:pt x="293" y="26"/>
                  </a:cubicBezTo>
                  <a:cubicBezTo>
                    <a:pt x="293" y="26"/>
                    <a:pt x="293" y="26"/>
                    <a:pt x="293" y="26"/>
                  </a:cubicBezTo>
                  <a:cubicBezTo>
                    <a:pt x="289" y="19"/>
                    <a:pt x="282" y="17"/>
                    <a:pt x="275" y="20"/>
                  </a:cubicBezTo>
                  <a:cubicBezTo>
                    <a:pt x="241" y="39"/>
                    <a:pt x="241" y="39"/>
                    <a:pt x="241" y="39"/>
                  </a:cubicBezTo>
                  <a:cubicBezTo>
                    <a:pt x="238" y="40"/>
                    <a:pt x="234" y="40"/>
                    <a:pt x="231" y="37"/>
                  </a:cubicBezTo>
                  <a:cubicBezTo>
                    <a:pt x="211" y="18"/>
                    <a:pt x="211" y="18"/>
                    <a:pt x="211" y="18"/>
                  </a:cubicBezTo>
                  <a:cubicBezTo>
                    <a:pt x="203" y="10"/>
                    <a:pt x="192" y="5"/>
                    <a:pt x="180" y="4"/>
                  </a:cubicBezTo>
                  <a:cubicBezTo>
                    <a:pt x="149" y="1"/>
                    <a:pt x="149" y="1"/>
                    <a:pt x="149" y="1"/>
                  </a:cubicBezTo>
                  <a:cubicBezTo>
                    <a:pt x="140" y="0"/>
                    <a:pt x="131" y="1"/>
                    <a:pt x="122" y="4"/>
                  </a:cubicBezTo>
                  <a:cubicBezTo>
                    <a:pt x="81" y="21"/>
                    <a:pt x="81" y="21"/>
                    <a:pt x="81" y="21"/>
                  </a:cubicBezTo>
                  <a:cubicBezTo>
                    <a:pt x="69" y="25"/>
                    <a:pt x="60" y="36"/>
                    <a:pt x="59" y="49"/>
                  </a:cubicBezTo>
                  <a:cubicBezTo>
                    <a:pt x="52" y="102"/>
                    <a:pt x="52" y="102"/>
                    <a:pt x="52" y="102"/>
                  </a:cubicBezTo>
                  <a:cubicBezTo>
                    <a:pt x="51" y="109"/>
                    <a:pt x="56" y="116"/>
                    <a:pt x="63" y="117"/>
                  </a:cubicBezTo>
                  <a:cubicBezTo>
                    <a:pt x="64" y="117"/>
                    <a:pt x="64" y="117"/>
                    <a:pt x="64" y="117"/>
                  </a:cubicBezTo>
                  <a:cubicBezTo>
                    <a:pt x="71" y="118"/>
                    <a:pt x="77" y="113"/>
                    <a:pt x="78" y="106"/>
                  </a:cubicBezTo>
                  <a:cubicBezTo>
                    <a:pt x="84" y="52"/>
                    <a:pt x="84" y="52"/>
                    <a:pt x="84" y="52"/>
                  </a:cubicBezTo>
                  <a:cubicBezTo>
                    <a:pt x="85" y="49"/>
                    <a:pt x="87" y="46"/>
                    <a:pt x="90" y="45"/>
                  </a:cubicBezTo>
                  <a:cubicBezTo>
                    <a:pt x="132" y="28"/>
                    <a:pt x="132" y="28"/>
                    <a:pt x="132" y="28"/>
                  </a:cubicBezTo>
                  <a:cubicBezTo>
                    <a:pt x="122" y="128"/>
                    <a:pt x="122" y="128"/>
                    <a:pt x="122" y="128"/>
                  </a:cubicBezTo>
                  <a:cubicBezTo>
                    <a:pt x="87" y="197"/>
                    <a:pt x="87" y="197"/>
                    <a:pt x="87" y="197"/>
                  </a:cubicBezTo>
                  <a:cubicBezTo>
                    <a:pt x="86" y="199"/>
                    <a:pt x="84" y="200"/>
                    <a:pt x="83" y="200"/>
                  </a:cubicBezTo>
                  <a:cubicBezTo>
                    <a:pt x="82" y="201"/>
                    <a:pt x="80" y="201"/>
                    <a:pt x="78" y="199"/>
                  </a:cubicBezTo>
                  <a:cubicBezTo>
                    <a:pt x="26" y="162"/>
                    <a:pt x="26" y="162"/>
                    <a:pt x="26" y="162"/>
                  </a:cubicBezTo>
                  <a:cubicBezTo>
                    <a:pt x="19" y="157"/>
                    <a:pt x="10" y="159"/>
                    <a:pt x="5" y="166"/>
                  </a:cubicBezTo>
                  <a:cubicBezTo>
                    <a:pt x="5" y="166"/>
                    <a:pt x="5" y="166"/>
                    <a:pt x="5" y="166"/>
                  </a:cubicBezTo>
                  <a:cubicBezTo>
                    <a:pt x="0" y="173"/>
                    <a:pt x="1" y="182"/>
                    <a:pt x="8" y="187"/>
                  </a:cubicBezTo>
                  <a:cubicBezTo>
                    <a:pt x="60" y="224"/>
                    <a:pt x="60" y="224"/>
                    <a:pt x="60" y="224"/>
                  </a:cubicBezTo>
                  <a:cubicBezTo>
                    <a:pt x="66" y="228"/>
                    <a:pt x="74" y="231"/>
                    <a:pt x="81" y="231"/>
                  </a:cubicBezTo>
                  <a:cubicBezTo>
                    <a:pt x="86" y="231"/>
                    <a:pt x="90" y="230"/>
                    <a:pt x="95" y="228"/>
                  </a:cubicBezTo>
                  <a:cubicBezTo>
                    <a:pt x="104" y="225"/>
                    <a:pt x="111" y="218"/>
                    <a:pt x="115" y="209"/>
                  </a:cubicBezTo>
                  <a:cubicBezTo>
                    <a:pt x="146" y="147"/>
                    <a:pt x="146" y="147"/>
                    <a:pt x="146" y="147"/>
                  </a:cubicBezTo>
                  <a:cubicBezTo>
                    <a:pt x="147" y="145"/>
                    <a:pt x="149" y="144"/>
                    <a:pt x="151" y="145"/>
                  </a:cubicBezTo>
                  <a:cubicBezTo>
                    <a:pt x="232" y="173"/>
                    <a:pt x="232" y="173"/>
                    <a:pt x="232" y="173"/>
                  </a:cubicBezTo>
                  <a:cubicBezTo>
                    <a:pt x="234" y="173"/>
                    <a:pt x="235" y="174"/>
                    <a:pt x="236" y="176"/>
                  </a:cubicBezTo>
                  <a:cubicBezTo>
                    <a:pt x="277" y="248"/>
                    <a:pt x="277" y="248"/>
                    <a:pt x="277" y="248"/>
                  </a:cubicBezTo>
                  <a:cubicBezTo>
                    <a:pt x="281" y="255"/>
                    <a:pt x="290" y="258"/>
                    <a:pt x="297" y="254"/>
                  </a:cubicBezTo>
                  <a:cubicBezTo>
                    <a:pt x="297" y="253"/>
                    <a:pt x="297" y="253"/>
                    <a:pt x="297" y="253"/>
                  </a:cubicBezTo>
                  <a:cubicBezTo>
                    <a:pt x="305" y="249"/>
                    <a:pt x="307" y="240"/>
                    <a:pt x="303" y="23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zh-CN" altLang="zh-CN" dirty="0">
                <a:latin typeface="义启简圆体" panose="02010601030101010101" pitchFamily="2" charset="-122"/>
                <a:ea typeface="义启简圆体" panose="02010601030101010101" pitchFamily="2" charset="-122"/>
              </a:endParaRPr>
            </a:p>
          </p:txBody>
        </p:sp>
      </p:grpSp>
      <p:sp>
        <p:nvSpPr>
          <p:cNvPr id="15" name="Freeform 14"/>
          <p:cNvSpPr/>
          <p:nvPr/>
        </p:nvSpPr>
        <p:spPr>
          <a:xfrm flipV="1">
            <a:off x="6121400" y="2224088"/>
            <a:ext cx="363538" cy="927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2"/>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sz="3200" dirty="0">
              <a:latin typeface="义启简圆体" panose="02010601030101010101" pitchFamily="2" charset="-122"/>
              <a:ea typeface="义启简圆体" panose="02010601030101010101" pitchFamily="2" charset="-122"/>
            </a:endParaRPr>
          </a:p>
        </p:txBody>
      </p:sp>
      <p:sp>
        <p:nvSpPr>
          <p:cNvPr id="16" name="Rectangle 15"/>
          <p:cNvSpPr/>
          <p:nvPr/>
        </p:nvSpPr>
        <p:spPr>
          <a:xfrm>
            <a:off x="6600825" y="1616340"/>
            <a:ext cx="2235200" cy="1305422"/>
          </a:xfrm>
          <a:prstGeom prst="rect">
            <a:avLst/>
          </a:prstGeom>
        </p:spPr>
        <p:txBody>
          <a:bodyPr lIns="121920" rIns="121920" bIns="60960">
            <a:spAutoFit/>
          </a:bodyPr>
          <a:lstStyle/>
          <a:p>
            <a:pPr fontAlgn="auto">
              <a:lnSpc>
                <a:spcPct val="89000"/>
              </a:lnSpc>
              <a:spcBef>
                <a:spcPts val="0"/>
              </a:spcBef>
              <a:spcAft>
                <a:spcPts val="0"/>
              </a:spcAft>
              <a:defRPr/>
            </a:pPr>
            <a:r>
              <a:rPr lang="en-US" sz="2135" dirty="0">
                <a:latin typeface="义启简圆体" panose="02010601030101010101" pitchFamily="2" charset="-122"/>
                <a:ea typeface="义启简圆体" panose="02010601030101010101" pitchFamily="2" charset="-122"/>
              </a:rPr>
              <a:t>Sample Text</a:t>
            </a:r>
            <a:endParaRPr lang="en-US" sz="2135" dirty="0">
              <a:latin typeface="义启简圆体" panose="02010601030101010101" pitchFamily="2" charset="-122"/>
              <a:ea typeface="义启简圆体" panose="02010601030101010101" pitchFamily="2" charset="-122"/>
            </a:endParaRPr>
          </a:p>
          <a:p>
            <a:pP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rgbClr val="000000"/>
              </a:solidFill>
              <a:latin typeface="义启简圆体" panose="02010601030101010101" pitchFamily="2" charset="-122"/>
              <a:ea typeface="义启简圆体" panose="02010601030101010101" pitchFamily="2" charset="-122"/>
            </a:endParaRPr>
          </a:p>
        </p:txBody>
      </p:sp>
      <p:sp>
        <p:nvSpPr>
          <p:cNvPr id="17" name="Freeform 16"/>
          <p:cNvSpPr/>
          <p:nvPr/>
        </p:nvSpPr>
        <p:spPr>
          <a:xfrm>
            <a:off x="4879975" y="4227513"/>
            <a:ext cx="485775" cy="1303337"/>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1"/>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sz="3200" dirty="0">
              <a:latin typeface="义启简圆体" panose="02010601030101010101" pitchFamily="2" charset="-122"/>
              <a:ea typeface="义启简圆体" panose="02010601030101010101" pitchFamily="2" charset="-122"/>
            </a:endParaRPr>
          </a:p>
        </p:txBody>
      </p:sp>
      <p:sp>
        <p:nvSpPr>
          <p:cNvPr id="18" name="Rectangle 17"/>
          <p:cNvSpPr/>
          <p:nvPr/>
        </p:nvSpPr>
        <p:spPr>
          <a:xfrm>
            <a:off x="5483225" y="4762723"/>
            <a:ext cx="2235200" cy="1305422"/>
          </a:xfrm>
          <a:prstGeom prst="rect">
            <a:avLst/>
          </a:prstGeom>
        </p:spPr>
        <p:txBody>
          <a:bodyPr lIns="121920" rIns="121920" bIns="60960">
            <a:spAutoFit/>
          </a:bodyPr>
          <a:lstStyle/>
          <a:p>
            <a:pPr fontAlgn="auto">
              <a:lnSpc>
                <a:spcPct val="89000"/>
              </a:lnSpc>
              <a:spcBef>
                <a:spcPts val="0"/>
              </a:spcBef>
              <a:spcAft>
                <a:spcPts val="0"/>
              </a:spcAft>
              <a:defRPr/>
            </a:pPr>
            <a:r>
              <a:rPr lang="en-US" sz="2135" dirty="0">
                <a:latin typeface="义启简圆体" panose="02010601030101010101" pitchFamily="2" charset="-122"/>
                <a:ea typeface="义启简圆体" panose="02010601030101010101" pitchFamily="2" charset="-122"/>
              </a:rPr>
              <a:t>Sample Text</a:t>
            </a:r>
            <a:endParaRPr lang="en-US" sz="2135" dirty="0">
              <a:latin typeface="义启简圆体" panose="02010601030101010101" pitchFamily="2" charset="-122"/>
              <a:ea typeface="义启简圆体" panose="02010601030101010101" pitchFamily="2" charset="-122"/>
            </a:endParaRPr>
          </a:p>
          <a:p>
            <a:pP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rgbClr val="000000"/>
              </a:solidFill>
              <a:latin typeface="义启简圆体" panose="02010601030101010101" pitchFamily="2" charset="-122"/>
              <a:ea typeface="义启简圆体" panose="02010601030101010101" pitchFamily="2" charset="-122"/>
            </a:endParaRPr>
          </a:p>
        </p:txBody>
      </p:sp>
      <p:sp>
        <p:nvSpPr>
          <p:cNvPr id="23" name="Freeform 22"/>
          <p:cNvSpPr/>
          <p:nvPr/>
        </p:nvSpPr>
        <p:spPr>
          <a:xfrm flipV="1">
            <a:off x="8872538" y="2224088"/>
            <a:ext cx="363537" cy="927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4"/>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sz="3200" dirty="0">
              <a:latin typeface="义启简圆体" panose="02010601030101010101" pitchFamily="2" charset="-122"/>
              <a:ea typeface="义启简圆体" panose="02010601030101010101" pitchFamily="2" charset="-122"/>
            </a:endParaRPr>
          </a:p>
        </p:txBody>
      </p:sp>
      <p:sp>
        <p:nvSpPr>
          <p:cNvPr id="24" name="Rectangle 23"/>
          <p:cNvSpPr/>
          <p:nvPr/>
        </p:nvSpPr>
        <p:spPr>
          <a:xfrm>
            <a:off x="9351963" y="1616340"/>
            <a:ext cx="2235200" cy="1305422"/>
          </a:xfrm>
          <a:prstGeom prst="rect">
            <a:avLst/>
          </a:prstGeom>
        </p:spPr>
        <p:txBody>
          <a:bodyPr lIns="121920" rIns="121920" bIns="60960">
            <a:spAutoFit/>
          </a:bodyPr>
          <a:lstStyle/>
          <a:p>
            <a:pPr fontAlgn="auto">
              <a:lnSpc>
                <a:spcPct val="89000"/>
              </a:lnSpc>
              <a:spcBef>
                <a:spcPts val="0"/>
              </a:spcBef>
              <a:spcAft>
                <a:spcPts val="0"/>
              </a:spcAft>
              <a:defRPr/>
            </a:pPr>
            <a:r>
              <a:rPr lang="en-US" sz="2135" dirty="0">
                <a:latin typeface="义启简圆体" panose="02010601030101010101" pitchFamily="2" charset="-122"/>
                <a:ea typeface="义启简圆体" panose="02010601030101010101" pitchFamily="2" charset="-122"/>
              </a:rPr>
              <a:t>Sample Text</a:t>
            </a:r>
            <a:endParaRPr lang="en-US" sz="2135" dirty="0">
              <a:latin typeface="义启简圆体" panose="02010601030101010101" pitchFamily="2" charset="-122"/>
              <a:ea typeface="义启简圆体" panose="02010601030101010101" pitchFamily="2" charset="-122"/>
            </a:endParaRPr>
          </a:p>
          <a:p>
            <a:pP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rgbClr val="000000"/>
              </a:solidFill>
              <a:latin typeface="义启简圆体" panose="02010601030101010101" pitchFamily="2" charset="-122"/>
              <a:ea typeface="义启简圆体" panose="02010601030101010101" pitchFamily="2" charset="-122"/>
            </a:endParaRPr>
          </a:p>
        </p:txBody>
      </p:sp>
      <p:sp>
        <p:nvSpPr>
          <p:cNvPr id="25" name="Freeform 24"/>
          <p:cNvSpPr/>
          <p:nvPr/>
        </p:nvSpPr>
        <p:spPr>
          <a:xfrm>
            <a:off x="7564438" y="4227513"/>
            <a:ext cx="485775" cy="1303337"/>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3"/>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sz="3200" dirty="0">
              <a:latin typeface="义启简圆体" panose="02010601030101010101" pitchFamily="2" charset="-122"/>
              <a:ea typeface="义启简圆体" panose="02010601030101010101" pitchFamily="2" charset="-122"/>
            </a:endParaRPr>
          </a:p>
        </p:txBody>
      </p:sp>
      <p:sp>
        <p:nvSpPr>
          <p:cNvPr id="26" name="Rectangle 25"/>
          <p:cNvSpPr/>
          <p:nvPr/>
        </p:nvSpPr>
        <p:spPr>
          <a:xfrm>
            <a:off x="8167688" y="4762723"/>
            <a:ext cx="2235200" cy="1305422"/>
          </a:xfrm>
          <a:prstGeom prst="rect">
            <a:avLst/>
          </a:prstGeom>
        </p:spPr>
        <p:txBody>
          <a:bodyPr lIns="121920" rIns="121920" bIns="60960">
            <a:spAutoFit/>
          </a:bodyPr>
          <a:lstStyle/>
          <a:p>
            <a:pPr fontAlgn="auto">
              <a:lnSpc>
                <a:spcPct val="89000"/>
              </a:lnSpc>
              <a:spcBef>
                <a:spcPts val="0"/>
              </a:spcBef>
              <a:spcAft>
                <a:spcPts val="0"/>
              </a:spcAft>
              <a:defRPr/>
            </a:pPr>
            <a:r>
              <a:rPr lang="en-US" sz="2135" dirty="0">
                <a:latin typeface="义启简圆体" panose="02010601030101010101" pitchFamily="2" charset="-122"/>
                <a:ea typeface="义启简圆体" panose="02010601030101010101" pitchFamily="2" charset="-122"/>
              </a:rPr>
              <a:t>Sample Text</a:t>
            </a:r>
            <a:endParaRPr lang="en-US" sz="2135" dirty="0">
              <a:latin typeface="义启简圆体" panose="02010601030101010101" pitchFamily="2" charset="-122"/>
              <a:ea typeface="义启简圆体" panose="02010601030101010101" pitchFamily="2" charset="-122"/>
            </a:endParaRPr>
          </a:p>
          <a:p>
            <a:pP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rgbClr val="000000"/>
              </a:solidFill>
              <a:latin typeface="义启简圆体" panose="02010601030101010101" pitchFamily="2" charset="-122"/>
              <a:ea typeface="义启简圆体" panose="02010601030101010101" pitchFamily="2" charset="-122"/>
            </a:endParaRPr>
          </a:p>
        </p:txBody>
      </p:sp>
      <p:sp>
        <p:nvSpPr>
          <p:cNvPr id="28" name="Rectangle 27"/>
          <p:cNvSpPr>
            <a:spLocks noChangeArrowheads="1"/>
          </p:cNvSpPr>
          <p:nvPr/>
        </p:nvSpPr>
        <p:spPr bwMode="auto">
          <a:xfrm>
            <a:off x="3910013" y="3389313"/>
            <a:ext cx="704850" cy="616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rIns="121920" bIns="6096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89000"/>
              </a:lnSpc>
            </a:pPr>
            <a:r>
              <a:rPr lang="en-US" altLang="zh-CN" sz="3600" dirty="0">
                <a:solidFill>
                  <a:schemeClr val="accent1"/>
                </a:solidFill>
                <a:latin typeface="义启简圆体" panose="02010601030101010101" pitchFamily="2" charset="-122"/>
                <a:ea typeface="义启简圆体" panose="02010601030101010101" pitchFamily="2" charset="-122"/>
              </a:rPr>
              <a:t>f</a:t>
            </a:r>
            <a:endParaRPr lang="en-US" altLang="zh-CN" sz="2000" dirty="0">
              <a:solidFill>
                <a:schemeClr val="accent1"/>
              </a:solidFill>
              <a:latin typeface="义启简圆体" panose="02010601030101010101" pitchFamily="2" charset="-122"/>
              <a:ea typeface="义启简圆体" panose="02010601030101010101" pitchFamily="2" charset="-122"/>
            </a:endParaRPr>
          </a:p>
        </p:txBody>
      </p:sp>
      <p:sp>
        <p:nvSpPr>
          <p:cNvPr id="29" name="Rectangle 28"/>
          <p:cNvSpPr>
            <a:spLocks noChangeArrowheads="1"/>
          </p:cNvSpPr>
          <p:nvPr/>
        </p:nvSpPr>
        <p:spPr bwMode="auto">
          <a:xfrm>
            <a:off x="5561013" y="3389313"/>
            <a:ext cx="703262" cy="616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rIns="121920" bIns="6096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89000"/>
              </a:lnSpc>
            </a:pPr>
            <a:r>
              <a:rPr lang="en-US" altLang="zh-CN" sz="3600" dirty="0">
                <a:solidFill>
                  <a:schemeClr val="accent2"/>
                </a:solidFill>
                <a:latin typeface="义启简圆体" panose="02010601030101010101" pitchFamily="2" charset="-122"/>
                <a:ea typeface="义启简圆体" panose="02010601030101010101" pitchFamily="2" charset="-122"/>
              </a:rPr>
              <a:t>b</a:t>
            </a:r>
            <a:endParaRPr lang="en-US" altLang="zh-CN" sz="2000" dirty="0">
              <a:solidFill>
                <a:schemeClr val="accent2"/>
              </a:solidFill>
              <a:latin typeface="义启简圆体" panose="02010601030101010101" pitchFamily="2" charset="-122"/>
              <a:ea typeface="义启简圆体" panose="02010601030101010101" pitchFamily="2" charset="-122"/>
            </a:endParaRPr>
          </a:p>
        </p:txBody>
      </p:sp>
      <p:sp>
        <p:nvSpPr>
          <p:cNvPr id="30" name="Rectangle 29"/>
          <p:cNvSpPr/>
          <p:nvPr/>
        </p:nvSpPr>
        <p:spPr>
          <a:xfrm>
            <a:off x="6888163" y="3389313"/>
            <a:ext cx="703262" cy="616002"/>
          </a:xfrm>
          <a:prstGeom prst="rect">
            <a:avLst/>
          </a:prstGeom>
        </p:spPr>
        <p:txBody>
          <a:bodyPr lIns="121920" rIns="121920" bIns="60960">
            <a:spAutoFit/>
          </a:bodyPr>
          <a:lstStyle/>
          <a:p>
            <a:pPr fontAlgn="auto">
              <a:lnSpc>
                <a:spcPct val="89000"/>
              </a:lnSpc>
              <a:spcBef>
                <a:spcPts val="0"/>
              </a:spcBef>
              <a:spcAft>
                <a:spcPts val="0"/>
              </a:spcAft>
              <a:defRPr/>
            </a:pPr>
            <a:r>
              <a:rPr lang="en-US" sz="3600" dirty="0">
                <a:solidFill>
                  <a:schemeClr val="accent3"/>
                </a:solidFill>
                <a:latin typeface="义启简圆体" panose="02010601030101010101" pitchFamily="2" charset="-122"/>
                <a:ea typeface="义启简圆体" panose="02010601030101010101" pitchFamily="2" charset="-122"/>
              </a:rPr>
              <a:t>n</a:t>
            </a:r>
            <a:endParaRPr lang="en-US" sz="2000" dirty="0">
              <a:solidFill>
                <a:schemeClr val="accent3"/>
              </a:solidFill>
              <a:latin typeface="义启简圆体" panose="02010601030101010101" pitchFamily="2" charset="-122"/>
              <a:ea typeface="义启简圆体" panose="02010601030101010101" pitchFamily="2" charset="-122"/>
            </a:endParaRPr>
          </a:p>
        </p:txBody>
      </p:sp>
      <p:sp>
        <p:nvSpPr>
          <p:cNvPr id="31" name="Rectangle 30"/>
          <p:cNvSpPr/>
          <p:nvPr/>
        </p:nvSpPr>
        <p:spPr>
          <a:xfrm>
            <a:off x="8267700" y="3389313"/>
            <a:ext cx="703263" cy="616002"/>
          </a:xfrm>
          <a:prstGeom prst="rect">
            <a:avLst/>
          </a:prstGeom>
        </p:spPr>
        <p:txBody>
          <a:bodyPr lIns="121920" rIns="121920" bIns="60960">
            <a:spAutoFit/>
          </a:bodyPr>
          <a:lstStyle/>
          <a:p>
            <a:pPr fontAlgn="auto">
              <a:lnSpc>
                <a:spcPct val="89000"/>
              </a:lnSpc>
              <a:spcBef>
                <a:spcPts val="0"/>
              </a:spcBef>
              <a:spcAft>
                <a:spcPts val="0"/>
              </a:spcAft>
              <a:defRPr/>
            </a:pPr>
            <a:r>
              <a:rPr lang="en-US" sz="3600" dirty="0">
                <a:solidFill>
                  <a:schemeClr val="accent4"/>
                </a:solidFill>
                <a:latin typeface="义启简圆体" panose="02010601030101010101" pitchFamily="2" charset="-122"/>
                <a:ea typeface="义启简圆体" panose="02010601030101010101" pitchFamily="2" charset="-122"/>
              </a:rPr>
              <a:t>c</a:t>
            </a:r>
            <a:endParaRPr lang="en-US" sz="2000" dirty="0">
              <a:solidFill>
                <a:schemeClr val="accent4"/>
              </a:solidFill>
              <a:latin typeface="义启简圆体" panose="02010601030101010101" pitchFamily="2" charset="-122"/>
              <a:ea typeface="义启简圆体" panose="02010601030101010101" pitchFamily="2" charset="-122"/>
            </a:endParaRPr>
          </a:p>
        </p:txBody>
      </p:sp>
      <p:sp>
        <p:nvSpPr>
          <p:cNvPr id="22" name="矩形 21"/>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27" name="文本框 26"/>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项目展示</a:t>
            </a:r>
            <a:endParaRPr lang="zh-CN" altLang="en-US" sz="3200" dirty="0">
              <a:latin typeface="义启简圆体" panose="02010601030101010101" pitchFamily="2" charset="-122"/>
              <a:ea typeface="义启简圆体" panose="02010601030101010101" pitchFamily="2" charset="-122"/>
            </a:endParaRPr>
          </a:p>
        </p:txBody>
      </p:sp>
      <p:sp>
        <p:nvSpPr>
          <p:cNvPr id="32" name="文本框 31"/>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p:transition spd="slow" advClick="0" advTm="1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65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50"/>
                                        <p:tgtEl>
                                          <p:spTgt spid="15"/>
                                        </p:tgtEl>
                                      </p:cBhvr>
                                    </p:animEffect>
                                  </p:childTnLst>
                                </p:cTn>
                              </p:par>
                              <p:par>
                                <p:cTn id="8" presetID="10" presetClass="entr" presetSubtype="0" fill="hold" grpId="0" nodeType="withEffect">
                                  <p:stCondLst>
                                    <p:cond delay="195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par>
                                <p:cTn id="11" presetID="22" presetClass="entr" presetSubtype="2" fill="hold" grpId="0" nodeType="withEffect">
                                  <p:stCondLst>
                                    <p:cond delay="1350"/>
                                  </p:stCondLst>
                                  <p:childTnLst>
                                    <p:set>
                                      <p:cBhvr>
                                        <p:cTn id="12" dur="1" fill="hold">
                                          <p:stCondLst>
                                            <p:cond delay="0"/>
                                          </p:stCondLst>
                                        </p:cTn>
                                        <p:tgtEl>
                                          <p:spTgt spid="17"/>
                                        </p:tgtEl>
                                        <p:attrNameLst>
                                          <p:attrName>style.visibility</p:attrName>
                                        </p:attrNameLst>
                                      </p:cBhvr>
                                      <p:to>
                                        <p:strVal val="visible"/>
                                      </p:to>
                                    </p:set>
                                    <p:animEffect transition="in" filter="wipe(right)">
                                      <p:cBhvr>
                                        <p:cTn id="13" dur="250"/>
                                        <p:tgtEl>
                                          <p:spTgt spid="17"/>
                                        </p:tgtEl>
                                      </p:cBhvr>
                                    </p:animEffect>
                                  </p:childTnLst>
                                </p:cTn>
                              </p:par>
                              <p:par>
                                <p:cTn id="14" presetID="10" presetClass="entr" presetSubtype="0" fill="hold" grpId="0" nodeType="withEffect">
                                  <p:stCondLst>
                                    <p:cond delay="195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50"/>
                                        <p:tgtEl>
                                          <p:spTgt spid="18"/>
                                        </p:tgtEl>
                                      </p:cBhvr>
                                    </p:animEffect>
                                  </p:childTnLst>
                                </p:cTn>
                              </p:par>
                              <p:par>
                                <p:cTn id="17" presetID="22" presetClass="entr" presetSubtype="8" fill="hold" grpId="0" nodeType="withEffect">
                                  <p:stCondLst>
                                    <p:cond delay="165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250"/>
                                        <p:tgtEl>
                                          <p:spTgt spid="23"/>
                                        </p:tgtEl>
                                      </p:cBhvr>
                                    </p:animEffect>
                                  </p:childTnLst>
                                </p:cTn>
                              </p:par>
                              <p:par>
                                <p:cTn id="20" presetID="10" presetClass="entr" presetSubtype="0" fill="hold" grpId="0" nodeType="withEffect">
                                  <p:stCondLst>
                                    <p:cond delay="19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22" presetClass="entr" presetSubtype="2" fill="hold" grpId="0" nodeType="withEffect">
                                  <p:stCondLst>
                                    <p:cond delay="1350"/>
                                  </p:stCondLst>
                                  <p:childTnLst>
                                    <p:set>
                                      <p:cBhvr>
                                        <p:cTn id="24" dur="1" fill="hold">
                                          <p:stCondLst>
                                            <p:cond delay="0"/>
                                          </p:stCondLst>
                                        </p:cTn>
                                        <p:tgtEl>
                                          <p:spTgt spid="25"/>
                                        </p:tgtEl>
                                        <p:attrNameLst>
                                          <p:attrName>style.visibility</p:attrName>
                                        </p:attrNameLst>
                                      </p:cBhvr>
                                      <p:to>
                                        <p:strVal val="visible"/>
                                      </p:to>
                                    </p:set>
                                    <p:animEffect transition="in" filter="wipe(right)">
                                      <p:cBhvr>
                                        <p:cTn id="25" dur="250"/>
                                        <p:tgtEl>
                                          <p:spTgt spid="25"/>
                                        </p:tgtEl>
                                      </p:cBhvr>
                                    </p:animEffect>
                                  </p:childTnLst>
                                </p:cTn>
                              </p:par>
                              <p:par>
                                <p:cTn id="26" presetID="10" presetClass="entr" presetSubtype="0" fill="hold" grpId="0" nodeType="withEffect">
                                  <p:stCondLst>
                                    <p:cond delay="195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250"/>
                                        <p:tgtEl>
                                          <p:spTgt spid="26"/>
                                        </p:tgtEl>
                                      </p:cBhvr>
                                    </p:animEffect>
                                  </p:childTnLst>
                                </p:cTn>
                              </p:par>
                              <p:par>
                                <p:cTn id="29" presetID="2" presetClass="entr" presetSubtype="8" accel="18000" decel="8000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500" fill="hold"/>
                                        <p:tgtEl>
                                          <p:spTgt spid="2"/>
                                        </p:tgtEl>
                                        <p:attrNameLst>
                                          <p:attrName>ppt_x</p:attrName>
                                        </p:attrNameLst>
                                      </p:cBhvr>
                                      <p:tavLst>
                                        <p:tav tm="0">
                                          <p:val>
                                            <p:strVal val="0-#ppt_w/2"/>
                                          </p:val>
                                        </p:tav>
                                        <p:tav tm="100000">
                                          <p:val>
                                            <p:strVal val="#ppt_x"/>
                                          </p:val>
                                        </p:tav>
                                      </p:tavLst>
                                    </p:anim>
                                    <p:anim calcmode="lin" valueType="num">
                                      <p:cBhvr additive="base">
                                        <p:cTn id="32" dur="1500" fill="hold"/>
                                        <p:tgtEl>
                                          <p:spTgt spid="2"/>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195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250"/>
                                        <p:tgtEl>
                                          <p:spTgt spid="28"/>
                                        </p:tgtEl>
                                      </p:cBhvr>
                                    </p:animEffect>
                                  </p:childTnLst>
                                </p:cTn>
                              </p:par>
                              <p:par>
                                <p:cTn id="48" presetID="10" presetClass="entr" presetSubtype="0" fill="hold" grpId="0" nodeType="withEffect">
                                  <p:stCondLst>
                                    <p:cond delay="195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250"/>
                                        <p:tgtEl>
                                          <p:spTgt spid="29"/>
                                        </p:tgtEl>
                                      </p:cBhvr>
                                    </p:animEffect>
                                  </p:childTnLst>
                                </p:cTn>
                              </p:par>
                              <p:par>
                                <p:cTn id="51" presetID="10" presetClass="entr" presetSubtype="0" fill="hold" grpId="0" nodeType="withEffect">
                                  <p:stCondLst>
                                    <p:cond delay="195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250"/>
                                        <p:tgtEl>
                                          <p:spTgt spid="30"/>
                                        </p:tgtEl>
                                      </p:cBhvr>
                                    </p:animEffect>
                                  </p:childTnLst>
                                </p:cTn>
                              </p:par>
                              <p:par>
                                <p:cTn id="54" presetID="10" presetClass="entr" presetSubtype="0" fill="hold" grpId="0" nodeType="withEffect">
                                  <p:stCondLst>
                                    <p:cond delay="195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5" grpId="0" animBg="1"/>
      <p:bldP spid="16" grpId="0"/>
      <p:bldP spid="17" grpId="0" animBg="1"/>
      <p:bldP spid="18" grpId="0"/>
      <p:bldP spid="23" grpId="0" animBg="1"/>
      <p:bldP spid="24" grpId="0"/>
      <p:bldP spid="25" grpId="0" animBg="1"/>
      <p:bldP spid="26" grpId="0"/>
      <p:bldP spid="28" grpId="0"/>
      <p:bldP spid="29" grpId="0"/>
      <p:bldP spid="30"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îṡ1iḓé"/>
          <p:cNvSpPr/>
          <p:nvPr/>
        </p:nvSpPr>
        <p:spPr>
          <a:xfrm>
            <a:off x="8048920" y="2"/>
            <a:ext cx="3296020" cy="5423079"/>
          </a:xfrm>
          <a:prstGeom prst="rect">
            <a:avLst/>
          </a:prstGeom>
          <a:blipFill dpi="0" rotWithShape="1">
            <a:blip r:embed="rId1"/>
            <a:srcRect/>
            <a:stretch>
              <a:fillRect l="-30000" r="-30000"/>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5" name="îṣľîḋê"/>
          <p:cNvSpPr txBox="1"/>
          <p:nvPr/>
        </p:nvSpPr>
        <p:spPr bwMode="auto">
          <a:xfrm>
            <a:off x="8048920" y="4635796"/>
            <a:ext cx="3296020" cy="787286"/>
          </a:xfrm>
          <a:prstGeom prst="rect">
            <a:avLst/>
          </a:prstGeom>
          <a:solidFill>
            <a:schemeClr val="bg1">
              <a:alpha val="80000"/>
            </a:schemeClr>
          </a:solidFill>
          <a:ln>
            <a:noFill/>
          </a:ln>
        </p:spPr>
        <p:txBody>
          <a:bodyPr wrap="none" lIns="108000" tIns="56160" rIns="108000" bIns="5616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400" b="1" dirty="0">
                <a:solidFill>
                  <a:schemeClr val="bg1"/>
                </a:solidFill>
                <a:latin typeface="义启简圆体" panose="02010601030101010101" pitchFamily="2" charset="-122"/>
                <a:ea typeface="义启简圆体" panose="02010601030101010101" pitchFamily="2" charset="-122"/>
              </a:rPr>
              <a:t>标题预设</a:t>
            </a:r>
            <a:endParaRPr lang="en-US" altLang="zh-CN" sz="2400" b="1" dirty="0">
              <a:solidFill>
                <a:schemeClr val="bg1"/>
              </a:solidFill>
              <a:latin typeface="义启简圆体" panose="02010601030101010101" pitchFamily="2" charset="-122"/>
              <a:ea typeface="义启简圆体" panose="02010601030101010101" pitchFamily="2" charset="-122"/>
            </a:endParaRPr>
          </a:p>
        </p:txBody>
      </p:sp>
      <p:sp>
        <p:nvSpPr>
          <p:cNvPr id="24" name="isḷïḑè"/>
          <p:cNvSpPr/>
          <p:nvPr/>
        </p:nvSpPr>
        <p:spPr>
          <a:xfrm>
            <a:off x="1092233" y="1244228"/>
            <a:ext cx="674100" cy="674100"/>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sz="3200"/>
            </a:pPr>
            <a:endParaRPr sz="1920" dirty="0">
              <a:latin typeface="义启简圆体" panose="02010601030101010101" pitchFamily="2" charset="-122"/>
              <a:ea typeface="义启简圆体" panose="02010601030101010101" pitchFamily="2" charset="-122"/>
            </a:endParaRPr>
          </a:p>
        </p:txBody>
      </p:sp>
      <p:sp>
        <p:nvSpPr>
          <p:cNvPr id="25" name="îṩļídè"/>
          <p:cNvSpPr/>
          <p:nvPr/>
        </p:nvSpPr>
        <p:spPr>
          <a:xfrm>
            <a:off x="1266134" y="1416906"/>
            <a:ext cx="326297" cy="328742"/>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22860" tIns="22860" rIns="22860" bIns="2286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74320">
              <a:defRPr sz="3000">
                <a:solidFill>
                  <a:srgbClr val="FFFFFF"/>
                </a:solidFill>
                <a:effectLst>
                  <a:outerShdw blurRad="38100" dist="12700" dir="5400000" rotWithShape="0">
                    <a:srgbClr val="000000">
                      <a:alpha val="50000"/>
                    </a:srgbClr>
                  </a:outerShdw>
                </a:effectLst>
              </a:defRPr>
            </a:pPr>
            <a:endParaRPr dirty="0">
              <a:latin typeface="义启简圆体" panose="02010601030101010101" pitchFamily="2" charset="-122"/>
              <a:ea typeface="义启简圆体" panose="02010601030101010101" pitchFamily="2" charset="-122"/>
            </a:endParaRPr>
          </a:p>
        </p:txBody>
      </p:sp>
      <p:sp>
        <p:nvSpPr>
          <p:cNvPr id="22" name="ïŝliďè"/>
          <p:cNvSpPr/>
          <p:nvPr/>
        </p:nvSpPr>
        <p:spPr bwMode="auto">
          <a:xfrm>
            <a:off x="1986734" y="1557142"/>
            <a:ext cx="5456057"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56160" rIns="108000" bIns="5616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219200">
              <a:lnSpc>
                <a:spcPct val="125000"/>
              </a:lnSpc>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400" dirty="0">
              <a:solidFill>
                <a:srgbClr val="000000"/>
              </a:solidFill>
              <a:latin typeface="义启简圆体" panose="02010601030101010101" pitchFamily="2" charset="-122"/>
              <a:ea typeface="义启简圆体" panose="02010601030101010101" pitchFamily="2" charset="-122"/>
            </a:endParaRPr>
          </a:p>
        </p:txBody>
      </p:sp>
      <p:sp>
        <p:nvSpPr>
          <p:cNvPr id="23" name="íslïďè"/>
          <p:cNvSpPr txBox="1"/>
          <p:nvPr/>
        </p:nvSpPr>
        <p:spPr bwMode="auto">
          <a:xfrm>
            <a:off x="1986734" y="1144262"/>
            <a:ext cx="6556637"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00" tIns="56160" rIns="108000" bIns="5616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160" b="1" dirty="0">
                <a:latin typeface="义启简圆体" panose="02010601030101010101" pitchFamily="2" charset="-122"/>
                <a:ea typeface="义启简圆体" panose="02010601030101010101" pitchFamily="2" charset="-122"/>
              </a:rPr>
              <a:t>输入标题</a:t>
            </a:r>
            <a:endParaRPr lang="en-US" altLang="zh-CN" sz="2160" b="1" dirty="0">
              <a:latin typeface="义启简圆体" panose="02010601030101010101" pitchFamily="2" charset="-122"/>
              <a:ea typeface="义启简圆体" panose="02010601030101010101" pitchFamily="2" charset="-122"/>
            </a:endParaRPr>
          </a:p>
        </p:txBody>
      </p:sp>
      <p:sp>
        <p:nvSpPr>
          <p:cNvPr id="19" name="ïṣľîdè"/>
          <p:cNvSpPr/>
          <p:nvPr/>
        </p:nvSpPr>
        <p:spPr>
          <a:xfrm>
            <a:off x="1092233" y="3052774"/>
            <a:ext cx="674100" cy="674100"/>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sz="3200"/>
            </a:pPr>
            <a:endParaRPr sz="1920" dirty="0">
              <a:latin typeface="义启简圆体" panose="02010601030101010101" pitchFamily="2" charset="-122"/>
              <a:ea typeface="义启简圆体" panose="02010601030101010101" pitchFamily="2" charset="-122"/>
            </a:endParaRPr>
          </a:p>
        </p:txBody>
      </p:sp>
      <p:sp>
        <p:nvSpPr>
          <p:cNvPr id="20" name="iṩļîḓê"/>
          <p:cNvSpPr/>
          <p:nvPr/>
        </p:nvSpPr>
        <p:spPr>
          <a:xfrm>
            <a:off x="1266134" y="3225452"/>
            <a:ext cx="326297" cy="328742"/>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22860" tIns="22860" rIns="22860" bIns="2286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74320">
              <a:defRPr sz="3000">
                <a:solidFill>
                  <a:srgbClr val="FFFFFF"/>
                </a:solidFill>
                <a:effectLst>
                  <a:outerShdw blurRad="38100" dist="12700" dir="5400000" rotWithShape="0">
                    <a:srgbClr val="000000">
                      <a:alpha val="50000"/>
                    </a:srgbClr>
                  </a:outerShdw>
                </a:effectLst>
              </a:defRPr>
            </a:pPr>
            <a:endParaRPr dirty="0">
              <a:latin typeface="义启简圆体" panose="02010601030101010101" pitchFamily="2" charset="-122"/>
              <a:ea typeface="义启简圆体" panose="02010601030101010101" pitchFamily="2" charset="-122"/>
            </a:endParaRPr>
          </a:p>
        </p:txBody>
      </p:sp>
      <p:sp>
        <p:nvSpPr>
          <p:cNvPr id="17" name="ïṥlîďè"/>
          <p:cNvSpPr/>
          <p:nvPr/>
        </p:nvSpPr>
        <p:spPr bwMode="auto">
          <a:xfrm>
            <a:off x="1986734" y="3365688"/>
            <a:ext cx="5456057"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56160" rIns="108000" bIns="5616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219200">
              <a:lnSpc>
                <a:spcPct val="125000"/>
              </a:lnSpc>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400" dirty="0">
              <a:solidFill>
                <a:srgbClr val="000000"/>
              </a:solidFill>
              <a:latin typeface="义启简圆体" panose="02010601030101010101" pitchFamily="2" charset="-122"/>
              <a:ea typeface="义启简圆体" panose="02010601030101010101" pitchFamily="2" charset="-122"/>
            </a:endParaRPr>
          </a:p>
        </p:txBody>
      </p:sp>
      <p:sp>
        <p:nvSpPr>
          <p:cNvPr id="18" name="îślîḍê"/>
          <p:cNvSpPr txBox="1"/>
          <p:nvPr/>
        </p:nvSpPr>
        <p:spPr bwMode="auto">
          <a:xfrm>
            <a:off x="1986734" y="2952808"/>
            <a:ext cx="6556637"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00" tIns="56160" rIns="108000" bIns="5616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160" b="1" dirty="0">
                <a:latin typeface="义启简圆体" panose="02010601030101010101" pitchFamily="2" charset="-122"/>
                <a:ea typeface="义启简圆体" panose="02010601030101010101" pitchFamily="2" charset="-122"/>
              </a:rPr>
              <a:t>输入标题</a:t>
            </a:r>
            <a:endParaRPr lang="en-US" altLang="zh-CN" sz="2160" b="1" dirty="0">
              <a:latin typeface="义启简圆体" panose="02010601030101010101" pitchFamily="2" charset="-122"/>
              <a:ea typeface="义启简圆体" panose="02010601030101010101" pitchFamily="2" charset="-122"/>
            </a:endParaRPr>
          </a:p>
        </p:txBody>
      </p:sp>
      <p:sp>
        <p:nvSpPr>
          <p:cNvPr id="14" name="íṥļiḍe"/>
          <p:cNvSpPr/>
          <p:nvPr/>
        </p:nvSpPr>
        <p:spPr>
          <a:xfrm>
            <a:off x="1092233" y="4861319"/>
            <a:ext cx="674100" cy="674100"/>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sz="3200"/>
            </a:pPr>
            <a:endParaRPr sz="1920" dirty="0">
              <a:latin typeface="义启简圆体" panose="02010601030101010101" pitchFamily="2" charset="-122"/>
              <a:ea typeface="义启简圆体" panose="02010601030101010101" pitchFamily="2" charset="-122"/>
            </a:endParaRPr>
          </a:p>
        </p:txBody>
      </p:sp>
      <p:sp>
        <p:nvSpPr>
          <p:cNvPr id="15" name="î$líďê"/>
          <p:cNvSpPr/>
          <p:nvPr/>
        </p:nvSpPr>
        <p:spPr>
          <a:xfrm>
            <a:off x="1266134" y="5033997"/>
            <a:ext cx="326297" cy="328742"/>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22860" tIns="22860" rIns="22860" bIns="2286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74320">
              <a:defRPr sz="3000">
                <a:solidFill>
                  <a:srgbClr val="FFFFFF"/>
                </a:solidFill>
                <a:effectLst>
                  <a:outerShdw blurRad="38100" dist="12700" dir="5400000" rotWithShape="0">
                    <a:srgbClr val="000000">
                      <a:alpha val="50000"/>
                    </a:srgbClr>
                  </a:outerShdw>
                </a:effectLst>
              </a:defRPr>
            </a:pPr>
            <a:endParaRPr dirty="0">
              <a:latin typeface="义启简圆体" panose="02010601030101010101" pitchFamily="2" charset="-122"/>
              <a:ea typeface="义启简圆体" panose="02010601030101010101" pitchFamily="2" charset="-122"/>
            </a:endParaRPr>
          </a:p>
        </p:txBody>
      </p:sp>
      <p:sp>
        <p:nvSpPr>
          <p:cNvPr id="12" name="isľidé"/>
          <p:cNvSpPr/>
          <p:nvPr/>
        </p:nvSpPr>
        <p:spPr bwMode="auto">
          <a:xfrm>
            <a:off x="1986734" y="5174233"/>
            <a:ext cx="5456057"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56160" rIns="108000" bIns="5616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1219200">
              <a:lnSpc>
                <a:spcPct val="125000"/>
              </a:lnSpc>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400" dirty="0">
              <a:solidFill>
                <a:srgbClr val="000000"/>
              </a:solidFill>
              <a:latin typeface="义启简圆体" panose="02010601030101010101" pitchFamily="2" charset="-122"/>
              <a:ea typeface="义启简圆体" panose="02010601030101010101" pitchFamily="2" charset="-122"/>
            </a:endParaRPr>
          </a:p>
        </p:txBody>
      </p:sp>
      <p:sp>
        <p:nvSpPr>
          <p:cNvPr id="13" name="ïS1ídè"/>
          <p:cNvSpPr txBox="1"/>
          <p:nvPr/>
        </p:nvSpPr>
        <p:spPr bwMode="auto">
          <a:xfrm>
            <a:off x="1986734" y="4761353"/>
            <a:ext cx="6556637"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00" tIns="56160" rIns="108000" bIns="5616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160" b="1" dirty="0">
                <a:latin typeface="义启简圆体" panose="02010601030101010101" pitchFamily="2" charset="-122"/>
                <a:ea typeface="义启简圆体" panose="02010601030101010101" pitchFamily="2" charset="-122"/>
              </a:rPr>
              <a:t>输入标题</a:t>
            </a:r>
            <a:endParaRPr lang="en-US" altLang="zh-CN" sz="2160" b="1" dirty="0">
              <a:latin typeface="义启简圆体" panose="02010601030101010101" pitchFamily="2" charset="-122"/>
              <a:ea typeface="义启简圆体" panose="02010601030101010101" pitchFamily="2" charset="-122"/>
            </a:endParaRPr>
          </a:p>
        </p:txBody>
      </p:sp>
      <p:cxnSp>
        <p:nvCxnSpPr>
          <p:cNvPr id="9" name="直接连接符 8"/>
          <p:cNvCxnSpPr/>
          <p:nvPr/>
        </p:nvCxnSpPr>
        <p:spPr>
          <a:xfrm>
            <a:off x="2128883" y="2709001"/>
            <a:ext cx="516505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128883" y="4490176"/>
            <a:ext cx="516505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26" name="文本框 25"/>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项目展示</a:t>
            </a:r>
            <a:endParaRPr lang="zh-CN" altLang="en-US" sz="3200" dirty="0">
              <a:latin typeface="义启简圆体" panose="02010601030101010101" pitchFamily="2" charset="-122"/>
              <a:ea typeface="义启简圆体" panose="02010601030101010101" pitchFamily="2" charset="-122"/>
            </a:endParaRPr>
          </a:p>
        </p:txBody>
      </p:sp>
      <p:sp>
        <p:nvSpPr>
          <p:cNvPr id="27" name="文本框 26"/>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p:transition spd="slow" advClick="0" advTm="1000">
    <p:comb/>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库_Freeform: Shape 2"/>
          <p:cNvSpPr/>
          <p:nvPr>
            <p:custDataLst>
              <p:tags r:id="rId1"/>
            </p:custDataLst>
          </p:nvPr>
        </p:nvSpPr>
        <p:spPr bwMode="auto">
          <a:xfrm>
            <a:off x="1227951" y="1844824"/>
            <a:ext cx="1908179" cy="3553761"/>
          </a:xfrm>
          <a:custGeom>
            <a:avLst/>
            <a:gdLst/>
            <a:ahLst/>
            <a:cxnLst>
              <a:cxn ang="0">
                <a:pos x="440" y="1690"/>
              </a:cxn>
              <a:cxn ang="0">
                <a:pos x="440" y="1690"/>
              </a:cxn>
              <a:cxn ang="0">
                <a:pos x="494" y="1636"/>
              </a:cxn>
              <a:cxn ang="0">
                <a:pos x="547" y="1690"/>
              </a:cxn>
              <a:cxn ang="0">
                <a:pos x="547" y="1690"/>
              </a:cxn>
              <a:cxn ang="0">
                <a:pos x="547" y="1690"/>
              </a:cxn>
              <a:cxn ang="0">
                <a:pos x="494" y="1743"/>
              </a:cxn>
              <a:cxn ang="0">
                <a:pos x="440" y="1690"/>
              </a:cxn>
              <a:cxn ang="0">
                <a:pos x="440" y="1690"/>
              </a:cxn>
              <a:cxn ang="0">
                <a:pos x="65" y="274"/>
              </a:cxn>
              <a:cxn ang="0">
                <a:pos x="65" y="274"/>
              </a:cxn>
              <a:cxn ang="0">
                <a:pos x="922" y="274"/>
              </a:cxn>
              <a:cxn ang="0">
                <a:pos x="922" y="1543"/>
              </a:cxn>
              <a:cxn ang="0">
                <a:pos x="65" y="1543"/>
              </a:cxn>
              <a:cxn ang="0">
                <a:pos x="65" y="274"/>
              </a:cxn>
              <a:cxn ang="0">
                <a:pos x="355" y="143"/>
              </a:cxn>
              <a:cxn ang="0">
                <a:pos x="355" y="143"/>
              </a:cxn>
              <a:cxn ang="0">
                <a:pos x="632" y="143"/>
              </a:cxn>
              <a:cxn ang="0">
                <a:pos x="632" y="163"/>
              </a:cxn>
              <a:cxn ang="0">
                <a:pos x="355" y="163"/>
              </a:cxn>
              <a:cxn ang="0">
                <a:pos x="355" y="143"/>
              </a:cxn>
              <a:cxn ang="0">
                <a:pos x="891" y="0"/>
              </a:cxn>
              <a:cxn ang="0">
                <a:pos x="96" y="0"/>
              </a:cxn>
              <a:cxn ang="0">
                <a:pos x="0" y="92"/>
              </a:cxn>
              <a:cxn ang="0">
                <a:pos x="0" y="1748"/>
              </a:cxn>
              <a:cxn ang="0">
                <a:pos x="96" y="1840"/>
              </a:cxn>
              <a:cxn ang="0">
                <a:pos x="891" y="1840"/>
              </a:cxn>
              <a:cxn ang="0">
                <a:pos x="987" y="1748"/>
              </a:cxn>
              <a:cxn ang="0">
                <a:pos x="987" y="92"/>
              </a:cxn>
              <a:cxn ang="0">
                <a:pos x="891" y="0"/>
              </a:cxn>
            </a:cxnLst>
            <a:rect l="0" t="0" r="r" b="b"/>
            <a:pathLst>
              <a:path w="987" h="1840">
                <a:moveTo>
                  <a:pt x="440" y="1690"/>
                </a:moveTo>
                <a:cubicBezTo>
                  <a:pt x="440" y="1690"/>
                  <a:pt x="440" y="1690"/>
                  <a:pt x="440" y="1690"/>
                </a:cubicBezTo>
                <a:cubicBezTo>
                  <a:pt x="440" y="1660"/>
                  <a:pt x="464" y="1636"/>
                  <a:pt x="494" y="1636"/>
                </a:cubicBezTo>
                <a:cubicBezTo>
                  <a:pt x="523" y="1636"/>
                  <a:pt x="547" y="1660"/>
                  <a:pt x="547" y="1690"/>
                </a:cubicBezTo>
                <a:cubicBezTo>
                  <a:pt x="547" y="1690"/>
                  <a:pt x="547" y="1690"/>
                  <a:pt x="547" y="1690"/>
                </a:cubicBezTo>
                <a:cubicBezTo>
                  <a:pt x="547" y="1690"/>
                  <a:pt x="547" y="1690"/>
                  <a:pt x="547" y="1690"/>
                </a:cubicBezTo>
                <a:cubicBezTo>
                  <a:pt x="547" y="1719"/>
                  <a:pt x="523" y="1743"/>
                  <a:pt x="494" y="1743"/>
                </a:cubicBezTo>
                <a:cubicBezTo>
                  <a:pt x="464" y="1743"/>
                  <a:pt x="440" y="1719"/>
                  <a:pt x="440" y="1690"/>
                </a:cubicBezTo>
                <a:cubicBezTo>
                  <a:pt x="440" y="1690"/>
                  <a:pt x="440" y="1690"/>
                  <a:pt x="440" y="1690"/>
                </a:cubicBezTo>
                <a:moveTo>
                  <a:pt x="65" y="274"/>
                </a:moveTo>
                <a:cubicBezTo>
                  <a:pt x="65" y="274"/>
                  <a:pt x="65" y="274"/>
                  <a:pt x="65" y="274"/>
                </a:cubicBezTo>
                <a:cubicBezTo>
                  <a:pt x="922" y="274"/>
                  <a:pt x="922" y="274"/>
                  <a:pt x="922" y="274"/>
                </a:cubicBezTo>
                <a:cubicBezTo>
                  <a:pt x="922" y="1543"/>
                  <a:pt x="922" y="1543"/>
                  <a:pt x="922" y="1543"/>
                </a:cubicBezTo>
                <a:cubicBezTo>
                  <a:pt x="65" y="1543"/>
                  <a:pt x="65" y="1543"/>
                  <a:pt x="65" y="1543"/>
                </a:cubicBezTo>
                <a:cubicBezTo>
                  <a:pt x="65" y="274"/>
                  <a:pt x="65" y="274"/>
                  <a:pt x="65" y="274"/>
                </a:cubicBezTo>
                <a:moveTo>
                  <a:pt x="355" y="143"/>
                </a:moveTo>
                <a:cubicBezTo>
                  <a:pt x="355" y="143"/>
                  <a:pt x="355" y="143"/>
                  <a:pt x="355" y="143"/>
                </a:cubicBezTo>
                <a:cubicBezTo>
                  <a:pt x="632" y="143"/>
                  <a:pt x="632" y="143"/>
                  <a:pt x="632" y="143"/>
                </a:cubicBezTo>
                <a:cubicBezTo>
                  <a:pt x="632" y="163"/>
                  <a:pt x="632" y="163"/>
                  <a:pt x="632" y="163"/>
                </a:cubicBezTo>
                <a:cubicBezTo>
                  <a:pt x="355" y="163"/>
                  <a:pt x="355" y="163"/>
                  <a:pt x="355" y="163"/>
                </a:cubicBezTo>
                <a:cubicBezTo>
                  <a:pt x="355" y="143"/>
                  <a:pt x="355" y="143"/>
                  <a:pt x="355" y="143"/>
                </a:cubicBezTo>
                <a:moveTo>
                  <a:pt x="891" y="0"/>
                </a:moveTo>
                <a:cubicBezTo>
                  <a:pt x="96" y="0"/>
                  <a:pt x="96" y="0"/>
                  <a:pt x="96" y="0"/>
                </a:cubicBezTo>
                <a:cubicBezTo>
                  <a:pt x="43" y="0"/>
                  <a:pt x="0" y="42"/>
                  <a:pt x="0" y="92"/>
                </a:cubicBezTo>
                <a:cubicBezTo>
                  <a:pt x="0" y="1748"/>
                  <a:pt x="0" y="1748"/>
                  <a:pt x="0" y="1748"/>
                </a:cubicBezTo>
                <a:cubicBezTo>
                  <a:pt x="0" y="1798"/>
                  <a:pt x="43" y="1840"/>
                  <a:pt x="96" y="1840"/>
                </a:cubicBezTo>
                <a:cubicBezTo>
                  <a:pt x="891" y="1840"/>
                  <a:pt x="891" y="1840"/>
                  <a:pt x="891" y="1840"/>
                </a:cubicBezTo>
                <a:cubicBezTo>
                  <a:pt x="944" y="1840"/>
                  <a:pt x="987" y="1798"/>
                  <a:pt x="987" y="1748"/>
                </a:cubicBezTo>
                <a:cubicBezTo>
                  <a:pt x="987" y="92"/>
                  <a:pt x="987" y="92"/>
                  <a:pt x="987" y="92"/>
                </a:cubicBezTo>
                <a:cubicBezTo>
                  <a:pt x="987" y="41"/>
                  <a:pt x="944" y="0"/>
                  <a:pt x="891" y="0"/>
                </a:cubicBezTo>
              </a:path>
            </a:pathLst>
          </a:custGeom>
          <a:solidFill>
            <a:schemeClr val="bg1">
              <a:lumMod val="50000"/>
            </a:schemeClr>
          </a:solidFill>
          <a:ln w="9525">
            <a:noFill/>
            <a:round/>
          </a:ln>
        </p:spPr>
        <p:txBody>
          <a:bodyPr anchor="ctr"/>
          <a:lstStyle/>
          <a:p>
            <a:pPr algn="ctr"/>
            <a:endParaRPr dirty="0">
              <a:latin typeface="义启简圆体" panose="02010601030101010101" pitchFamily="2" charset="-122"/>
              <a:ea typeface="义启简圆体" panose="02010601030101010101" pitchFamily="2" charset="-122"/>
            </a:endParaRPr>
          </a:p>
        </p:txBody>
      </p:sp>
      <p:grpSp>
        <p:nvGrpSpPr>
          <p:cNvPr id="3" name="PA_库_组合 3"/>
          <p:cNvGrpSpPr/>
          <p:nvPr>
            <p:custDataLst>
              <p:tags r:id="rId2"/>
            </p:custDataLst>
          </p:nvPr>
        </p:nvGrpSpPr>
        <p:grpSpPr>
          <a:xfrm>
            <a:off x="3434561" y="1844824"/>
            <a:ext cx="1908179" cy="3553761"/>
            <a:chOff x="6140448" y="1116114"/>
            <a:chExt cx="1927226" cy="3589236"/>
          </a:xfrm>
          <a:solidFill>
            <a:schemeClr val="bg1">
              <a:lumMod val="95000"/>
            </a:schemeClr>
          </a:solidFill>
          <a:effectLst/>
        </p:grpSpPr>
        <p:sp>
          <p:nvSpPr>
            <p:cNvPr id="4" name="Rectangle 4"/>
            <p:cNvSpPr/>
            <p:nvPr/>
          </p:nvSpPr>
          <p:spPr>
            <a:xfrm>
              <a:off x="6211887" y="1630479"/>
              <a:ext cx="1784351" cy="25398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义启简圆体" panose="02010601030101010101" pitchFamily="2" charset="-122"/>
                <a:ea typeface="义启简圆体" panose="02010601030101010101" pitchFamily="2" charset="-122"/>
              </a:endParaRPr>
            </a:p>
          </p:txBody>
        </p:sp>
        <p:sp>
          <p:nvSpPr>
            <p:cNvPr id="5" name="Freeform: Shape 5"/>
            <p:cNvSpPr/>
            <p:nvPr/>
          </p:nvSpPr>
          <p:spPr bwMode="auto">
            <a:xfrm>
              <a:off x="6140448" y="1116114"/>
              <a:ext cx="1927226" cy="3589236"/>
            </a:xfrm>
            <a:custGeom>
              <a:avLst/>
              <a:gdLst/>
              <a:ahLst/>
              <a:cxnLst>
                <a:cxn ang="0">
                  <a:pos x="440" y="1690"/>
                </a:cxn>
                <a:cxn ang="0">
                  <a:pos x="440" y="1690"/>
                </a:cxn>
                <a:cxn ang="0">
                  <a:pos x="494" y="1636"/>
                </a:cxn>
                <a:cxn ang="0">
                  <a:pos x="547" y="1690"/>
                </a:cxn>
                <a:cxn ang="0">
                  <a:pos x="547" y="1690"/>
                </a:cxn>
                <a:cxn ang="0">
                  <a:pos x="547" y="1690"/>
                </a:cxn>
                <a:cxn ang="0">
                  <a:pos x="494" y="1743"/>
                </a:cxn>
                <a:cxn ang="0">
                  <a:pos x="440" y="1690"/>
                </a:cxn>
                <a:cxn ang="0">
                  <a:pos x="440" y="1690"/>
                </a:cxn>
                <a:cxn ang="0">
                  <a:pos x="65" y="274"/>
                </a:cxn>
                <a:cxn ang="0">
                  <a:pos x="65" y="274"/>
                </a:cxn>
                <a:cxn ang="0">
                  <a:pos x="922" y="274"/>
                </a:cxn>
                <a:cxn ang="0">
                  <a:pos x="922" y="1543"/>
                </a:cxn>
                <a:cxn ang="0">
                  <a:pos x="65" y="1543"/>
                </a:cxn>
                <a:cxn ang="0">
                  <a:pos x="65" y="274"/>
                </a:cxn>
                <a:cxn ang="0">
                  <a:pos x="355" y="143"/>
                </a:cxn>
                <a:cxn ang="0">
                  <a:pos x="355" y="143"/>
                </a:cxn>
                <a:cxn ang="0">
                  <a:pos x="632" y="143"/>
                </a:cxn>
                <a:cxn ang="0">
                  <a:pos x="632" y="163"/>
                </a:cxn>
                <a:cxn ang="0">
                  <a:pos x="355" y="163"/>
                </a:cxn>
                <a:cxn ang="0">
                  <a:pos x="355" y="143"/>
                </a:cxn>
                <a:cxn ang="0">
                  <a:pos x="891" y="0"/>
                </a:cxn>
                <a:cxn ang="0">
                  <a:pos x="96" y="0"/>
                </a:cxn>
                <a:cxn ang="0">
                  <a:pos x="0" y="92"/>
                </a:cxn>
                <a:cxn ang="0">
                  <a:pos x="0" y="1748"/>
                </a:cxn>
                <a:cxn ang="0">
                  <a:pos x="96" y="1840"/>
                </a:cxn>
                <a:cxn ang="0">
                  <a:pos x="891" y="1840"/>
                </a:cxn>
                <a:cxn ang="0">
                  <a:pos x="987" y="1748"/>
                </a:cxn>
                <a:cxn ang="0">
                  <a:pos x="987" y="92"/>
                </a:cxn>
                <a:cxn ang="0">
                  <a:pos x="891" y="0"/>
                </a:cxn>
              </a:cxnLst>
              <a:rect l="0" t="0" r="r" b="b"/>
              <a:pathLst>
                <a:path w="987" h="1840">
                  <a:moveTo>
                    <a:pt x="440" y="1690"/>
                  </a:moveTo>
                  <a:cubicBezTo>
                    <a:pt x="440" y="1690"/>
                    <a:pt x="440" y="1690"/>
                    <a:pt x="440" y="1690"/>
                  </a:cubicBezTo>
                  <a:cubicBezTo>
                    <a:pt x="440" y="1660"/>
                    <a:pt x="464" y="1636"/>
                    <a:pt x="494" y="1636"/>
                  </a:cubicBezTo>
                  <a:cubicBezTo>
                    <a:pt x="523" y="1636"/>
                    <a:pt x="547" y="1660"/>
                    <a:pt x="547" y="1690"/>
                  </a:cubicBezTo>
                  <a:cubicBezTo>
                    <a:pt x="547" y="1690"/>
                    <a:pt x="547" y="1690"/>
                    <a:pt x="547" y="1690"/>
                  </a:cubicBezTo>
                  <a:cubicBezTo>
                    <a:pt x="547" y="1690"/>
                    <a:pt x="547" y="1690"/>
                    <a:pt x="547" y="1690"/>
                  </a:cubicBezTo>
                  <a:cubicBezTo>
                    <a:pt x="547" y="1719"/>
                    <a:pt x="523" y="1743"/>
                    <a:pt x="494" y="1743"/>
                  </a:cubicBezTo>
                  <a:cubicBezTo>
                    <a:pt x="464" y="1743"/>
                    <a:pt x="440" y="1719"/>
                    <a:pt x="440" y="1690"/>
                  </a:cubicBezTo>
                  <a:cubicBezTo>
                    <a:pt x="440" y="1690"/>
                    <a:pt x="440" y="1690"/>
                    <a:pt x="440" y="1690"/>
                  </a:cubicBezTo>
                  <a:moveTo>
                    <a:pt x="65" y="274"/>
                  </a:moveTo>
                  <a:cubicBezTo>
                    <a:pt x="65" y="274"/>
                    <a:pt x="65" y="274"/>
                    <a:pt x="65" y="274"/>
                  </a:cubicBezTo>
                  <a:cubicBezTo>
                    <a:pt x="922" y="274"/>
                    <a:pt x="922" y="274"/>
                    <a:pt x="922" y="274"/>
                  </a:cubicBezTo>
                  <a:cubicBezTo>
                    <a:pt x="922" y="1543"/>
                    <a:pt x="922" y="1543"/>
                    <a:pt x="922" y="1543"/>
                  </a:cubicBezTo>
                  <a:cubicBezTo>
                    <a:pt x="65" y="1543"/>
                    <a:pt x="65" y="1543"/>
                    <a:pt x="65" y="1543"/>
                  </a:cubicBezTo>
                  <a:cubicBezTo>
                    <a:pt x="65" y="274"/>
                    <a:pt x="65" y="274"/>
                    <a:pt x="65" y="274"/>
                  </a:cubicBezTo>
                  <a:moveTo>
                    <a:pt x="355" y="143"/>
                  </a:moveTo>
                  <a:cubicBezTo>
                    <a:pt x="355" y="143"/>
                    <a:pt x="355" y="143"/>
                    <a:pt x="355" y="143"/>
                  </a:cubicBezTo>
                  <a:cubicBezTo>
                    <a:pt x="632" y="143"/>
                    <a:pt x="632" y="143"/>
                    <a:pt x="632" y="143"/>
                  </a:cubicBezTo>
                  <a:cubicBezTo>
                    <a:pt x="632" y="163"/>
                    <a:pt x="632" y="163"/>
                    <a:pt x="632" y="163"/>
                  </a:cubicBezTo>
                  <a:cubicBezTo>
                    <a:pt x="355" y="163"/>
                    <a:pt x="355" y="163"/>
                    <a:pt x="355" y="163"/>
                  </a:cubicBezTo>
                  <a:cubicBezTo>
                    <a:pt x="355" y="143"/>
                    <a:pt x="355" y="143"/>
                    <a:pt x="355" y="143"/>
                  </a:cubicBezTo>
                  <a:moveTo>
                    <a:pt x="891" y="0"/>
                  </a:moveTo>
                  <a:cubicBezTo>
                    <a:pt x="96" y="0"/>
                    <a:pt x="96" y="0"/>
                    <a:pt x="96" y="0"/>
                  </a:cubicBezTo>
                  <a:cubicBezTo>
                    <a:pt x="43" y="0"/>
                    <a:pt x="0" y="42"/>
                    <a:pt x="0" y="92"/>
                  </a:cubicBezTo>
                  <a:cubicBezTo>
                    <a:pt x="0" y="1748"/>
                    <a:pt x="0" y="1748"/>
                    <a:pt x="0" y="1748"/>
                  </a:cubicBezTo>
                  <a:cubicBezTo>
                    <a:pt x="0" y="1798"/>
                    <a:pt x="43" y="1840"/>
                    <a:pt x="96" y="1840"/>
                  </a:cubicBezTo>
                  <a:cubicBezTo>
                    <a:pt x="891" y="1840"/>
                    <a:pt x="891" y="1840"/>
                    <a:pt x="891" y="1840"/>
                  </a:cubicBezTo>
                  <a:cubicBezTo>
                    <a:pt x="944" y="1840"/>
                    <a:pt x="987" y="1798"/>
                    <a:pt x="987" y="1748"/>
                  </a:cubicBezTo>
                  <a:cubicBezTo>
                    <a:pt x="987" y="92"/>
                    <a:pt x="987" y="92"/>
                    <a:pt x="987" y="92"/>
                  </a:cubicBezTo>
                  <a:cubicBezTo>
                    <a:pt x="987" y="41"/>
                    <a:pt x="944" y="0"/>
                    <a:pt x="891" y="0"/>
                  </a:cubicBezTo>
                </a:path>
              </a:pathLst>
            </a:custGeom>
            <a:solidFill>
              <a:schemeClr val="bg1">
                <a:lumMod val="50000"/>
              </a:schemeClr>
            </a:solidFill>
            <a:ln w="9525">
              <a:noFill/>
              <a:round/>
            </a:ln>
          </p:spPr>
          <p:txBody>
            <a:bodyPr anchor="ctr"/>
            <a:lstStyle/>
            <a:p>
              <a:pPr algn="ctr"/>
              <a:endParaRPr dirty="0">
                <a:latin typeface="义启简圆体" panose="02010601030101010101" pitchFamily="2" charset="-122"/>
                <a:ea typeface="义启简圆体" panose="02010601030101010101" pitchFamily="2" charset="-122"/>
              </a:endParaRPr>
            </a:p>
          </p:txBody>
        </p:sp>
      </p:grpSp>
      <p:grpSp>
        <p:nvGrpSpPr>
          <p:cNvPr id="6" name="PA_库_组合 8"/>
          <p:cNvGrpSpPr/>
          <p:nvPr>
            <p:custDataLst>
              <p:tags r:id="rId3"/>
            </p:custDataLst>
          </p:nvPr>
        </p:nvGrpSpPr>
        <p:grpSpPr>
          <a:xfrm>
            <a:off x="6096000" y="1766258"/>
            <a:ext cx="657827" cy="638993"/>
            <a:chOff x="5205677" y="1309828"/>
            <a:chExt cx="493370" cy="479245"/>
          </a:xfrm>
        </p:grpSpPr>
        <p:sp>
          <p:nvSpPr>
            <p:cNvPr id="7" name="Rectangle: Rounded Corners 9"/>
            <p:cNvSpPr/>
            <p:nvPr/>
          </p:nvSpPr>
          <p:spPr>
            <a:xfrm>
              <a:off x="5205677" y="1309828"/>
              <a:ext cx="493370" cy="479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义启简圆体" panose="02010601030101010101" pitchFamily="2" charset="-122"/>
                <a:ea typeface="义启简圆体" panose="02010601030101010101" pitchFamily="2" charset="-122"/>
              </a:endParaRPr>
            </a:p>
          </p:txBody>
        </p:sp>
        <p:sp>
          <p:nvSpPr>
            <p:cNvPr id="8" name="Freeform: Shape 10"/>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anchor="ctr"/>
            <a:lstStyle/>
            <a:p>
              <a:pPr algn="ctr"/>
              <a:endParaRPr dirty="0">
                <a:latin typeface="义启简圆体" panose="02010601030101010101" pitchFamily="2" charset="-122"/>
                <a:ea typeface="义启简圆体" panose="02010601030101010101" pitchFamily="2" charset="-122"/>
              </a:endParaRPr>
            </a:p>
          </p:txBody>
        </p:sp>
      </p:grpSp>
      <p:grpSp>
        <p:nvGrpSpPr>
          <p:cNvPr id="9" name="PA_库_组合 12"/>
          <p:cNvGrpSpPr/>
          <p:nvPr>
            <p:custDataLst>
              <p:tags r:id="rId4"/>
            </p:custDataLst>
          </p:nvPr>
        </p:nvGrpSpPr>
        <p:grpSpPr>
          <a:xfrm>
            <a:off x="6096000" y="3284751"/>
            <a:ext cx="657827" cy="638993"/>
            <a:chOff x="5205677" y="1966548"/>
            <a:chExt cx="493370" cy="479245"/>
          </a:xfrm>
        </p:grpSpPr>
        <p:sp>
          <p:nvSpPr>
            <p:cNvPr id="10" name="Rectangle: Rounded Corners 13"/>
            <p:cNvSpPr/>
            <p:nvPr/>
          </p:nvSpPr>
          <p:spPr>
            <a:xfrm>
              <a:off x="5205677" y="1966548"/>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义启简圆体" panose="02010601030101010101" pitchFamily="2" charset="-122"/>
                <a:ea typeface="义启简圆体" panose="02010601030101010101" pitchFamily="2" charset="-122"/>
              </a:endParaRPr>
            </a:p>
          </p:txBody>
        </p:sp>
        <p:sp>
          <p:nvSpPr>
            <p:cNvPr id="11" name="Freeform: Shape 14"/>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anchor="ctr"/>
            <a:lstStyle/>
            <a:p>
              <a:pPr algn="ctr"/>
              <a:endParaRPr dirty="0">
                <a:latin typeface="义启简圆体" panose="02010601030101010101" pitchFamily="2" charset="-122"/>
                <a:ea typeface="义启简圆体" panose="02010601030101010101" pitchFamily="2" charset="-122"/>
              </a:endParaRPr>
            </a:p>
          </p:txBody>
        </p:sp>
      </p:grpSp>
      <p:grpSp>
        <p:nvGrpSpPr>
          <p:cNvPr id="12" name="PA_库_组合 16"/>
          <p:cNvGrpSpPr/>
          <p:nvPr>
            <p:custDataLst>
              <p:tags r:id="rId5"/>
            </p:custDataLst>
          </p:nvPr>
        </p:nvGrpSpPr>
        <p:grpSpPr>
          <a:xfrm>
            <a:off x="6096000" y="4803244"/>
            <a:ext cx="657827" cy="638993"/>
            <a:chOff x="5205677" y="2623268"/>
            <a:chExt cx="493370" cy="479245"/>
          </a:xfrm>
        </p:grpSpPr>
        <p:sp>
          <p:nvSpPr>
            <p:cNvPr id="13" name="Rectangle: Rounded Corners 17"/>
            <p:cNvSpPr/>
            <p:nvPr/>
          </p:nvSpPr>
          <p:spPr>
            <a:xfrm>
              <a:off x="5205677" y="2623268"/>
              <a:ext cx="493370" cy="479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义启简圆体" panose="02010601030101010101" pitchFamily="2" charset="-122"/>
                <a:ea typeface="义启简圆体" panose="02010601030101010101" pitchFamily="2" charset="-122"/>
              </a:endParaRPr>
            </a:p>
          </p:txBody>
        </p:sp>
        <p:sp>
          <p:nvSpPr>
            <p:cNvPr id="14" name="Freeform: Shape 18"/>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ln>
          </p:spPr>
          <p:txBody>
            <a:bodyPr anchor="ctr"/>
            <a:lstStyle/>
            <a:p>
              <a:pPr algn="ctr"/>
              <a:endParaRPr dirty="0">
                <a:latin typeface="义启简圆体" panose="02010601030101010101" pitchFamily="2" charset="-122"/>
                <a:ea typeface="义启简圆体" panose="02010601030101010101" pitchFamily="2" charset="-122"/>
              </a:endParaRPr>
            </a:p>
          </p:txBody>
        </p:sp>
      </p:grpSp>
      <p:sp>
        <p:nvSpPr>
          <p:cNvPr id="15" name="PA_库_矩形 6"/>
          <p:cNvSpPr/>
          <p:nvPr>
            <p:custDataLst>
              <p:tags r:id="rId6"/>
            </p:custDataLst>
          </p:nvPr>
        </p:nvSpPr>
        <p:spPr>
          <a:xfrm>
            <a:off x="1329071" y="2354105"/>
            <a:ext cx="1698018" cy="2499497"/>
          </a:xfrm>
          <a:prstGeom prst="rect">
            <a:avLst/>
          </a:prstGeom>
          <a:blipFill>
            <a:blip r:embed="rId7"/>
            <a:stretch>
              <a:fillRect l="-50268" r="-4949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义启简圆体" panose="02010601030101010101" pitchFamily="2" charset="-122"/>
              <a:ea typeface="义启简圆体" panose="02010601030101010101" pitchFamily="2" charset="-122"/>
            </a:endParaRPr>
          </a:p>
        </p:txBody>
      </p:sp>
      <p:sp>
        <p:nvSpPr>
          <p:cNvPr id="16" name="PA_库_矩形 11"/>
          <p:cNvSpPr/>
          <p:nvPr>
            <p:custDataLst>
              <p:tags r:id="rId8"/>
            </p:custDataLst>
          </p:nvPr>
        </p:nvSpPr>
        <p:spPr>
          <a:xfrm>
            <a:off x="3530893" y="2354105"/>
            <a:ext cx="1698018" cy="2499498"/>
          </a:xfrm>
          <a:prstGeom prst="rect">
            <a:avLst/>
          </a:prstGeom>
          <a:blipFill>
            <a:blip r:embed="rId7"/>
            <a:stretch>
              <a:fillRect l="-50268" r="-4949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义启简圆体" panose="02010601030101010101" pitchFamily="2" charset="-122"/>
              <a:ea typeface="义启简圆体" panose="02010601030101010101" pitchFamily="2" charset="-122"/>
            </a:endParaRPr>
          </a:p>
        </p:txBody>
      </p:sp>
      <p:sp>
        <p:nvSpPr>
          <p:cNvPr id="28" name="文本框 27"/>
          <p:cNvSpPr txBox="1"/>
          <p:nvPr/>
        </p:nvSpPr>
        <p:spPr>
          <a:xfrm>
            <a:off x="6902499" y="1696915"/>
            <a:ext cx="3107460" cy="417195"/>
          </a:xfrm>
          <a:prstGeom prst="rect">
            <a:avLst/>
          </a:prstGeom>
          <a:noFill/>
        </p:spPr>
        <p:txBody>
          <a:bodyPr vert="horz" wrap="none" lIns="0" tIns="0" rIns="0" bIns="0" anchor="ctr">
            <a:noAutofit/>
          </a:bodyPr>
          <a:lstStyle/>
          <a:p>
            <a:pPr defTabSz="508000" eaLnBrk="0"/>
            <a:r>
              <a:rPr lang="zh-CN" altLang="en-US" dirty="0">
                <a:solidFill>
                  <a:schemeClr val="tx1">
                    <a:lumMod val="85000"/>
                    <a:lumOff val="15000"/>
                  </a:schemeClr>
                </a:solidFill>
                <a:latin typeface="义启简圆体" panose="02010601030101010101" pitchFamily="2" charset="-122"/>
                <a:ea typeface="义启简圆体" panose="02010601030101010101" pitchFamily="2" charset="-122"/>
              </a:rPr>
              <a:t>点击编辑标题</a:t>
            </a:r>
            <a:endParaRPr lang="ko-KR" altLang="en-US" dirty="0">
              <a:solidFill>
                <a:schemeClr val="tx1">
                  <a:lumMod val="85000"/>
                  <a:lumOff val="15000"/>
                </a:schemeClr>
              </a:solidFill>
              <a:latin typeface="义启简圆体" panose="02010601030101010101" pitchFamily="2" charset="-122"/>
              <a:ea typeface="思源黑体 Light" panose="020B0300000000000000" pitchFamily="34" charset="-122"/>
            </a:endParaRPr>
          </a:p>
        </p:txBody>
      </p:sp>
      <p:sp>
        <p:nvSpPr>
          <p:cNvPr id="29" name="文本框 28"/>
          <p:cNvSpPr txBox="1"/>
          <p:nvPr/>
        </p:nvSpPr>
        <p:spPr>
          <a:xfrm>
            <a:off x="6902499" y="2114110"/>
            <a:ext cx="4954102" cy="638993"/>
          </a:xfrm>
          <a:prstGeom prst="rect">
            <a:avLst/>
          </a:prstGeom>
          <a:noFill/>
        </p:spPr>
        <p:txBody>
          <a:bodyPr vert="horz" wrap="none" lIns="0" tIns="0" rIns="0" bIns="0" anchor="ctr">
            <a:noAutofit/>
          </a:bodyPr>
          <a:lstStyle/>
          <a:p>
            <a:pPr defTabSz="1219200">
              <a:lnSpc>
                <a:spcPct val="125000"/>
              </a:lnSpc>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a:t>
            </a: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a:p>
            <a:pPr defTabSz="1219200">
              <a:lnSpc>
                <a:spcPct val="125000"/>
              </a:lnSpc>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如需更改请在（设置形状格式）菜单下（文本选项）中调整</a:t>
            </a: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p:txBody>
      </p:sp>
      <p:sp>
        <p:nvSpPr>
          <p:cNvPr id="30" name="文本框 29"/>
          <p:cNvSpPr txBox="1"/>
          <p:nvPr/>
        </p:nvSpPr>
        <p:spPr>
          <a:xfrm>
            <a:off x="6902499" y="3206095"/>
            <a:ext cx="3107460" cy="417195"/>
          </a:xfrm>
          <a:prstGeom prst="rect">
            <a:avLst/>
          </a:prstGeom>
          <a:noFill/>
        </p:spPr>
        <p:txBody>
          <a:bodyPr vert="horz" wrap="none" lIns="0" tIns="0" rIns="0" bIns="0" anchor="ctr">
            <a:noAutofit/>
          </a:bodyPr>
          <a:lstStyle/>
          <a:p>
            <a:pPr defTabSz="508000" eaLnBrk="0"/>
            <a:r>
              <a:rPr lang="zh-CN" altLang="en-US" dirty="0">
                <a:solidFill>
                  <a:schemeClr val="tx1">
                    <a:lumMod val="85000"/>
                    <a:lumOff val="15000"/>
                  </a:schemeClr>
                </a:solidFill>
                <a:latin typeface="义启简圆体" panose="02010601030101010101" pitchFamily="2" charset="-122"/>
                <a:ea typeface="义启简圆体" panose="02010601030101010101" pitchFamily="2" charset="-122"/>
              </a:rPr>
              <a:t>点击编辑标题</a:t>
            </a:r>
            <a:endParaRPr lang="ko-KR" altLang="en-US" dirty="0">
              <a:solidFill>
                <a:schemeClr val="tx1">
                  <a:lumMod val="85000"/>
                  <a:lumOff val="15000"/>
                </a:schemeClr>
              </a:solidFill>
              <a:latin typeface="义启简圆体" panose="02010601030101010101" pitchFamily="2" charset="-122"/>
              <a:ea typeface="思源黑体 Light" panose="020B0300000000000000" pitchFamily="34" charset="-122"/>
            </a:endParaRPr>
          </a:p>
        </p:txBody>
      </p:sp>
      <p:sp>
        <p:nvSpPr>
          <p:cNvPr id="31" name="文本框 30"/>
          <p:cNvSpPr txBox="1"/>
          <p:nvPr/>
        </p:nvSpPr>
        <p:spPr>
          <a:xfrm>
            <a:off x="6902499" y="3623290"/>
            <a:ext cx="4954102" cy="638993"/>
          </a:xfrm>
          <a:prstGeom prst="rect">
            <a:avLst/>
          </a:prstGeom>
          <a:noFill/>
        </p:spPr>
        <p:txBody>
          <a:bodyPr vert="horz" wrap="none" lIns="0" tIns="0" rIns="0" bIns="0" anchor="ctr">
            <a:noAutofit/>
          </a:bodyPr>
          <a:lstStyle/>
          <a:p>
            <a:pPr defTabSz="1219200">
              <a:lnSpc>
                <a:spcPct val="125000"/>
              </a:lnSpc>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a:t>
            </a: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a:p>
            <a:pPr defTabSz="1219200">
              <a:lnSpc>
                <a:spcPct val="125000"/>
              </a:lnSpc>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如需更改请在（设置形状格式）菜单下（文本选项）中调整</a:t>
            </a: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p:txBody>
      </p:sp>
      <p:sp>
        <p:nvSpPr>
          <p:cNvPr id="32" name="文本框 31"/>
          <p:cNvSpPr txBox="1"/>
          <p:nvPr/>
        </p:nvSpPr>
        <p:spPr>
          <a:xfrm>
            <a:off x="6902499" y="4655000"/>
            <a:ext cx="3107460" cy="417195"/>
          </a:xfrm>
          <a:prstGeom prst="rect">
            <a:avLst/>
          </a:prstGeom>
          <a:noFill/>
        </p:spPr>
        <p:txBody>
          <a:bodyPr vert="horz" wrap="none" lIns="0" tIns="0" rIns="0" bIns="0" anchor="ctr">
            <a:noAutofit/>
          </a:bodyPr>
          <a:lstStyle/>
          <a:p>
            <a:pPr defTabSz="508000" eaLnBrk="0"/>
            <a:r>
              <a:rPr lang="zh-CN" altLang="en-US" dirty="0">
                <a:solidFill>
                  <a:schemeClr val="tx1">
                    <a:lumMod val="85000"/>
                    <a:lumOff val="15000"/>
                  </a:schemeClr>
                </a:solidFill>
                <a:latin typeface="义启简圆体" panose="02010601030101010101" pitchFamily="2" charset="-122"/>
                <a:ea typeface="义启简圆体" panose="02010601030101010101" pitchFamily="2" charset="-122"/>
              </a:rPr>
              <a:t>点击编辑标题</a:t>
            </a:r>
            <a:endParaRPr lang="ko-KR" altLang="en-US" dirty="0">
              <a:solidFill>
                <a:schemeClr val="tx1">
                  <a:lumMod val="85000"/>
                  <a:lumOff val="15000"/>
                </a:schemeClr>
              </a:solidFill>
              <a:latin typeface="义启简圆体" panose="02010601030101010101" pitchFamily="2" charset="-122"/>
              <a:ea typeface="思源黑体 Light" panose="020B0300000000000000" pitchFamily="34" charset="-122"/>
            </a:endParaRPr>
          </a:p>
        </p:txBody>
      </p:sp>
      <p:sp>
        <p:nvSpPr>
          <p:cNvPr id="33" name="文本框 32"/>
          <p:cNvSpPr txBox="1"/>
          <p:nvPr/>
        </p:nvSpPr>
        <p:spPr>
          <a:xfrm>
            <a:off x="6902499" y="5072195"/>
            <a:ext cx="4954102" cy="638993"/>
          </a:xfrm>
          <a:prstGeom prst="rect">
            <a:avLst/>
          </a:prstGeom>
          <a:noFill/>
        </p:spPr>
        <p:txBody>
          <a:bodyPr vert="horz" wrap="none" lIns="0" tIns="0" rIns="0" bIns="0" anchor="ctr">
            <a:noAutofit/>
          </a:bodyPr>
          <a:lstStyle/>
          <a:p>
            <a:pPr defTabSz="1219200">
              <a:lnSpc>
                <a:spcPct val="125000"/>
              </a:lnSpc>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a:t>
            </a: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a:p>
            <a:pPr defTabSz="1219200">
              <a:lnSpc>
                <a:spcPct val="125000"/>
              </a:lnSpc>
            </a:pPr>
            <a:r>
              <a:rPr lang="zh-CN" altLang="en-US" sz="1400" dirty="0">
                <a:solidFill>
                  <a:schemeClr val="tx1">
                    <a:lumMod val="85000"/>
                    <a:lumOff val="15000"/>
                  </a:schemeClr>
                </a:solidFill>
                <a:latin typeface="义启简圆体" panose="02010601030101010101" pitchFamily="2" charset="-122"/>
                <a:ea typeface="义启简圆体" panose="02010601030101010101" pitchFamily="2" charset="-122"/>
              </a:rPr>
              <a:t>如需更改请在（设置形状格式）菜单下（文本选项）中调整</a:t>
            </a:r>
            <a:endParaRPr lang="en-US" altLang="zh-CN" sz="1400" dirty="0">
              <a:solidFill>
                <a:schemeClr val="tx1">
                  <a:lumMod val="85000"/>
                  <a:lumOff val="15000"/>
                </a:schemeClr>
              </a:solidFill>
              <a:latin typeface="义启简圆体" panose="02010601030101010101" pitchFamily="2" charset="-122"/>
              <a:ea typeface="义启简圆体" panose="02010601030101010101" pitchFamily="2" charset="-122"/>
            </a:endParaRPr>
          </a:p>
        </p:txBody>
      </p:sp>
      <p:sp>
        <p:nvSpPr>
          <p:cNvPr id="23" name="矩形 22"/>
          <p:cNvSpPr/>
          <p:nvPr/>
        </p:nvSpPr>
        <p:spPr>
          <a:xfrm>
            <a:off x="0" y="159489"/>
            <a:ext cx="1222403" cy="585576"/>
          </a:xfrm>
          <a:prstGeom prst="rect">
            <a:avLst/>
          </a:prstGeom>
          <a:blipFill>
            <a:blip r:embed="rId7"/>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24" name="文本框 23"/>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未来计划</a:t>
            </a:r>
            <a:endParaRPr lang="zh-CN" altLang="en-US" sz="3200" dirty="0">
              <a:latin typeface="义启简圆体" panose="02010601030101010101" pitchFamily="2" charset="-122"/>
              <a:ea typeface="义启简圆体" panose="02010601030101010101" pitchFamily="2" charset="-122"/>
            </a:endParaRPr>
          </a:p>
        </p:txBody>
      </p:sp>
      <p:sp>
        <p:nvSpPr>
          <p:cNvPr id="25" name="文本框 24"/>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1000">
        <p14:prism isInverted="1"/>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900" decel="100000" fill="hold"/>
                                        <p:tgtEl>
                                          <p:spTgt spid="1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37"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900" decel="100000" fill="hold"/>
                                        <p:tgtEl>
                                          <p:spTgt spid="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900" decel="100000" fill="hold"/>
                                        <p:tgtEl>
                                          <p:spTgt spid="16"/>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30" fill="hold">
                            <p:stCondLst>
                              <p:cond delay="2000"/>
                            </p:stCondLst>
                            <p:childTnLst>
                              <p:par>
                                <p:cTn id="31" presetID="49" presetClass="entr" presetSubtype="0" decel="10000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 calcmode="lin" valueType="num">
                                      <p:cBhvr>
                                        <p:cTn id="35" dur="500" fill="hold"/>
                                        <p:tgtEl>
                                          <p:spTgt spid="6"/>
                                        </p:tgtEl>
                                        <p:attrNameLst>
                                          <p:attrName>style.rotation</p:attrName>
                                        </p:attrNameLst>
                                      </p:cBhvr>
                                      <p:tavLst>
                                        <p:tav tm="0">
                                          <p:val>
                                            <p:fltVal val="360"/>
                                          </p:val>
                                        </p:tav>
                                        <p:tav tm="100000">
                                          <p:val>
                                            <p:fltVal val="0"/>
                                          </p:val>
                                        </p:tav>
                                      </p:tavLst>
                                    </p:anim>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par>
                          <p:cTn id="45" fill="hold">
                            <p:stCondLst>
                              <p:cond delay="500"/>
                            </p:stCondLst>
                            <p:childTnLst>
                              <p:par>
                                <p:cTn id="46" presetID="49" presetClass="entr" presetSubtype="0" decel="100000"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 calcmode="lin" valueType="num">
                                      <p:cBhvr>
                                        <p:cTn id="50" dur="500" fill="hold"/>
                                        <p:tgtEl>
                                          <p:spTgt spid="9"/>
                                        </p:tgtEl>
                                        <p:attrNameLst>
                                          <p:attrName>style.rotation</p:attrName>
                                        </p:attrNameLst>
                                      </p:cBhvr>
                                      <p:tavLst>
                                        <p:tav tm="0">
                                          <p:val>
                                            <p:fltVal val="360"/>
                                          </p:val>
                                        </p:tav>
                                        <p:tav tm="100000">
                                          <p:val>
                                            <p:fltVal val="0"/>
                                          </p:val>
                                        </p:tav>
                                      </p:tavLst>
                                    </p:anim>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par>
                          <p:cTn id="60" fill="hold">
                            <p:stCondLst>
                              <p:cond delay="500"/>
                            </p:stCondLst>
                            <p:childTnLst>
                              <p:par>
                                <p:cTn id="61" presetID="49" presetClass="entr" presetSubtype="0" decel="100000"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500" fill="hold"/>
                                        <p:tgtEl>
                                          <p:spTgt spid="12"/>
                                        </p:tgtEl>
                                        <p:attrNameLst>
                                          <p:attrName>ppt_w</p:attrName>
                                        </p:attrNameLst>
                                      </p:cBhvr>
                                      <p:tavLst>
                                        <p:tav tm="0">
                                          <p:val>
                                            <p:fltVal val="0"/>
                                          </p:val>
                                        </p:tav>
                                        <p:tav tm="100000">
                                          <p:val>
                                            <p:strVal val="#ppt_w"/>
                                          </p:val>
                                        </p:tav>
                                      </p:tavLst>
                                    </p:anim>
                                    <p:anim calcmode="lin" valueType="num">
                                      <p:cBhvr>
                                        <p:cTn id="64" dur="500" fill="hold"/>
                                        <p:tgtEl>
                                          <p:spTgt spid="12"/>
                                        </p:tgtEl>
                                        <p:attrNameLst>
                                          <p:attrName>ppt_h</p:attrName>
                                        </p:attrNameLst>
                                      </p:cBhvr>
                                      <p:tavLst>
                                        <p:tav tm="0">
                                          <p:val>
                                            <p:fltVal val="0"/>
                                          </p:val>
                                        </p:tav>
                                        <p:tav tm="100000">
                                          <p:val>
                                            <p:strVal val="#ppt_h"/>
                                          </p:val>
                                        </p:tav>
                                      </p:tavLst>
                                    </p:anim>
                                    <p:anim calcmode="lin" valueType="num">
                                      <p:cBhvr>
                                        <p:cTn id="65" dur="500" fill="hold"/>
                                        <p:tgtEl>
                                          <p:spTgt spid="12"/>
                                        </p:tgtEl>
                                        <p:attrNameLst>
                                          <p:attrName>style.rotation</p:attrName>
                                        </p:attrNameLst>
                                      </p:cBhvr>
                                      <p:tavLst>
                                        <p:tav tm="0">
                                          <p:val>
                                            <p:fltVal val="360"/>
                                          </p:val>
                                        </p:tav>
                                        <p:tav tm="100000">
                                          <p:val>
                                            <p:fltVal val="0"/>
                                          </p:val>
                                        </p:tav>
                                      </p:tavLst>
                                    </p:anim>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28" grpId="0"/>
      <p:bldP spid="29" grpId="0"/>
      <p:bldP spid="30" grpId="0"/>
      <p:bldP spid="31" grpId="0"/>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33"/>
          <p:cNvCxnSpPr/>
          <p:nvPr/>
        </p:nvCxnSpPr>
        <p:spPr>
          <a:xfrm>
            <a:off x="1586813" y="1739437"/>
            <a:ext cx="9071927" cy="0"/>
          </a:xfrm>
          <a:prstGeom prst="line">
            <a:avLst/>
          </a:prstGeom>
          <a:ln w="9525">
            <a:solidFill>
              <a:schemeClr val="bg1">
                <a:lumMod val="75000"/>
              </a:schemeClr>
            </a:solidFill>
            <a:prstDash val="dash"/>
          </a:ln>
          <a:effectLst/>
        </p:spPr>
        <p:style>
          <a:lnRef idx="1">
            <a:schemeClr val="dk1"/>
          </a:lnRef>
          <a:fillRef idx="0">
            <a:schemeClr val="dk1"/>
          </a:fillRef>
          <a:effectRef idx="0">
            <a:schemeClr val="dk1"/>
          </a:effectRef>
          <a:fontRef idx="minor">
            <a:schemeClr val="tx1"/>
          </a:fontRef>
        </p:style>
      </p:cxnSp>
      <p:cxnSp>
        <p:nvCxnSpPr>
          <p:cNvPr id="3" name="Straight Connector 34"/>
          <p:cNvCxnSpPr/>
          <p:nvPr/>
        </p:nvCxnSpPr>
        <p:spPr>
          <a:xfrm>
            <a:off x="1586810" y="1739440"/>
            <a:ext cx="0" cy="1836118"/>
          </a:xfrm>
          <a:prstGeom prst="line">
            <a:avLst/>
          </a:prstGeom>
          <a:ln w="9525">
            <a:solidFill>
              <a:schemeClr val="bg1">
                <a:lumMod val="75000"/>
              </a:schemeClr>
            </a:solidFill>
            <a:prstDash val="dash"/>
          </a:ln>
          <a:effectLst/>
        </p:spPr>
        <p:style>
          <a:lnRef idx="1">
            <a:schemeClr val="dk1"/>
          </a:lnRef>
          <a:fillRef idx="0">
            <a:schemeClr val="dk1"/>
          </a:fillRef>
          <a:effectRef idx="0">
            <a:schemeClr val="dk1"/>
          </a:effectRef>
          <a:fontRef idx="minor">
            <a:schemeClr val="tx1"/>
          </a:fontRef>
        </p:style>
      </p:cxnSp>
      <p:cxnSp>
        <p:nvCxnSpPr>
          <p:cNvPr id="4" name="Straight Connector 35"/>
          <p:cNvCxnSpPr/>
          <p:nvPr/>
        </p:nvCxnSpPr>
        <p:spPr>
          <a:xfrm>
            <a:off x="10658737" y="1739440"/>
            <a:ext cx="0" cy="1836118"/>
          </a:xfrm>
          <a:prstGeom prst="line">
            <a:avLst/>
          </a:prstGeom>
          <a:ln w="9525">
            <a:solidFill>
              <a:schemeClr val="bg1">
                <a:lumMod val="75000"/>
              </a:schemeClr>
            </a:solidFill>
            <a:prstDash val="dash"/>
          </a:ln>
          <a:effectLst/>
        </p:spPr>
        <p:style>
          <a:lnRef idx="1">
            <a:schemeClr val="dk1"/>
          </a:lnRef>
          <a:fillRef idx="0">
            <a:schemeClr val="dk1"/>
          </a:fillRef>
          <a:effectRef idx="0">
            <a:schemeClr val="dk1"/>
          </a:effectRef>
          <a:fontRef idx="minor">
            <a:schemeClr val="tx1"/>
          </a:fontRef>
        </p:style>
      </p:cxnSp>
      <p:sp>
        <p:nvSpPr>
          <p:cNvPr id="5" name="Oval 116"/>
          <p:cNvSpPr/>
          <p:nvPr/>
        </p:nvSpPr>
        <p:spPr>
          <a:xfrm>
            <a:off x="5512028" y="1141656"/>
            <a:ext cx="1167834" cy="11678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义启简圆体" panose="02010601030101010101" pitchFamily="2" charset="-122"/>
            </a:endParaRPr>
          </a:p>
        </p:txBody>
      </p:sp>
      <p:sp>
        <p:nvSpPr>
          <p:cNvPr id="6" name="Oval 119"/>
          <p:cNvSpPr/>
          <p:nvPr/>
        </p:nvSpPr>
        <p:spPr>
          <a:xfrm>
            <a:off x="1541030" y="1685547"/>
            <a:ext cx="107786" cy="107786"/>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dirty="0">
              <a:latin typeface="义启简圆体" panose="02010601030101010101" pitchFamily="2" charset="-122"/>
            </a:endParaRPr>
          </a:p>
        </p:txBody>
      </p:sp>
      <p:sp>
        <p:nvSpPr>
          <p:cNvPr id="7" name="Oval 120"/>
          <p:cNvSpPr/>
          <p:nvPr/>
        </p:nvSpPr>
        <p:spPr>
          <a:xfrm>
            <a:off x="10601165" y="1685547"/>
            <a:ext cx="107786" cy="107786"/>
          </a:xfrm>
          <a:prstGeom prst="ellipse">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endParaRPr dirty="0">
              <a:latin typeface="义启简圆体" panose="02010601030101010101" pitchFamily="2" charset="-122"/>
            </a:endParaRPr>
          </a:p>
        </p:txBody>
      </p:sp>
      <p:sp>
        <p:nvSpPr>
          <p:cNvPr id="9" name="Oval 37"/>
          <p:cNvSpPr/>
          <p:nvPr/>
        </p:nvSpPr>
        <p:spPr>
          <a:xfrm>
            <a:off x="7925998" y="2967456"/>
            <a:ext cx="877412" cy="8774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solidFill>
                <a:schemeClr val="lt1"/>
              </a:solidFill>
              <a:latin typeface="义启简圆体" panose="02010601030101010101" pitchFamily="2" charset="-122"/>
            </a:endParaRPr>
          </a:p>
        </p:txBody>
      </p:sp>
      <p:sp>
        <p:nvSpPr>
          <p:cNvPr id="10" name="Oval 37"/>
          <p:cNvSpPr/>
          <p:nvPr/>
        </p:nvSpPr>
        <p:spPr>
          <a:xfrm>
            <a:off x="8182816" y="3292460"/>
            <a:ext cx="363778" cy="227403"/>
          </a:xfrm>
          <a:custGeom>
            <a:avLst/>
            <a:gdLst>
              <a:gd name="connsiteX0" fmla="*/ 218748 w 607427"/>
              <a:gd name="connsiteY0" fmla="*/ 211767 h 379713"/>
              <a:gd name="connsiteX1" fmla="*/ 303678 w 607427"/>
              <a:gd name="connsiteY1" fmla="*/ 286283 h 379713"/>
              <a:gd name="connsiteX2" fmla="*/ 388608 w 607427"/>
              <a:gd name="connsiteY2" fmla="*/ 211767 h 379713"/>
              <a:gd name="connsiteX3" fmla="*/ 580118 w 607427"/>
              <a:gd name="connsiteY3" fmla="*/ 379713 h 379713"/>
              <a:gd name="connsiteX4" fmla="*/ 27238 w 607427"/>
              <a:gd name="connsiteY4" fmla="*/ 379713 h 379713"/>
              <a:gd name="connsiteX5" fmla="*/ 607427 w 607427"/>
              <a:gd name="connsiteY5" fmla="*/ 19970 h 379713"/>
              <a:gd name="connsiteX6" fmla="*/ 607427 w 607427"/>
              <a:gd name="connsiteY6" fmla="*/ 359531 h 379713"/>
              <a:gd name="connsiteX7" fmla="*/ 413725 w 607427"/>
              <a:gd name="connsiteY7" fmla="*/ 189751 h 379713"/>
              <a:gd name="connsiteX8" fmla="*/ 0 w 607427"/>
              <a:gd name="connsiteY8" fmla="*/ 19970 h 379713"/>
              <a:gd name="connsiteX9" fmla="*/ 193561 w 607427"/>
              <a:gd name="connsiteY9" fmla="*/ 189751 h 379713"/>
              <a:gd name="connsiteX10" fmla="*/ 0 w 607427"/>
              <a:gd name="connsiteY10" fmla="*/ 359531 h 379713"/>
              <a:gd name="connsiteX11" fmla="*/ 27379 w 607427"/>
              <a:gd name="connsiteY11" fmla="*/ 0 h 379713"/>
              <a:gd name="connsiteX12" fmla="*/ 579906 w 607427"/>
              <a:gd name="connsiteY12" fmla="*/ 0 h 379713"/>
              <a:gd name="connsiteX13" fmla="*/ 303694 w 607427"/>
              <a:gd name="connsiteY13" fmla="*/ 242251 h 37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427" h="379713">
                <a:moveTo>
                  <a:pt x="218748" y="211767"/>
                </a:moveTo>
                <a:lnTo>
                  <a:pt x="303678" y="286283"/>
                </a:lnTo>
                <a:lnTo>
                  <a:pt x="388608" y="211767"/>
                </a:lnTo>
                <a:lnTo>
                  <a:pt x="580118" y="379713"/>
                </a:lnTo>
                <a:lnTo>
                  <a:pt x="27238" y="379713"/>
                </a:lnTo>
                <a:close/>
                <a:moveTo>
                  <a:pt x="607427" y="19970"/>
                </a:moveTo>
                <a:lnTo>
                  <a:pt x="607427" y="359531"/>
                </a:lnTo>
                <a:lnTo>
                  <a:pt x="413725" y="189751"/>
                </a:lnTo>
                <a:close/>
                <a:moveTo>
                  <a:pt x="0" y="19970"/>
                </a:moveTo>
                <a:lnTo>
                  <a:pt x="193561" y="189751"/>
                </a:lnTo>
                <a:lnTo>
                  <a:pt x="0" y="359531"/>
                </a:lnTo>
                <a:close/>
                <a:moveTo>
                  <a:pt x="27379" y="0"/>
                </a:moveTo>
                <a:lnTo>
                  <a:pt x="579906" y="0"/>
                </a:lnTo>
                <a:lnTo>
                  <a:pt x="303694" y="242251"/>
                </a:ln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latin typeface="义启简圆体" panose="02010601030101010101" pitchFamily="2" charset="-122"/>
            </a:endParaRPr>
          </a:p>
        </p:txBody>
      </p:sp>
      <p:sp>
        <p:nvSpPr>
          <p:cNvPr id="12" name="Oval 43"/>
          <p:cNvSpPr/>
          <p:nvPr/>
        </p:nvSpPr>
        <p:spPr>
          <a:xfrm>
            <a:off x="1156217" y="2967456"/>
            <a:ext cx="877412" cy="8774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solidFill>
                <a:schemeClr val="lt1"/>
              </a:solidFill>
              <a:latin typeface="义启简圆体" panose="02010601030101010101" pitchFamily="2" charset="-122"/>
            </a:endParaRPr>
          </a:p>
        </p:txBody>
      </p:sp>
      <p:sp>
        <p:nvSpPr>
          <p:cNvPr id="13" name="Oval 43"/>
          <p:cNvSpPr/>
          <p:nvPr/>
        </p:nvSpPr>
        <p:spPr>
          <a:xfrm>
            <a:off x="1413035" y="3238465"/>
            <a:ext cx="363778" cy="335393"/>
          </a:xfrm>
          <a:custGeom>
            <a:avLst/>
            <a:gdLst>
              <a:gd name="connsiteX0" fmla="*/ 469488 w 578320"/>
              <a:gd name="connsiteY0" fmla="*/ 312166 h 533197"/>
              <a:gd name="connsiteX1" fmla="*/ 523904 w 578320"/>
              <a:gd name="connsiteY1" fmla="*/ 363740 h 533197"/>
              <a:gd name="connsiteX2" fmla="*/ 523904 w 578320"/>
              <a:gd name="connsiteY2" fmla="*/ 376634 h 533197"/>
              <a:gd name="connsiteX3" fmla="*/ 527594 w 578320"/>
              <a:gd name="connsiteY3" fmla="*/ 391369 h 533197"/>
              <a:gd name="connsiteX4" fmla="*/ 512837 w 578320"/>
              <a:gd name="connsiteY4" fmla="*/ 411630 h 533197"/>
              <a:gd name="connsiteX5" fmla="*/ 498080 w 578320"/>
              <a:gd name="connsiteY5" fmla="*/ 440180 h 533197"/>
              <a:gd name="connsiteX6" fmla="*/ 529438 w 578320"/>
              <a:gd name="connsiteY6" fmla="*/ 475176 h 533197"/>
              <a:gd name="connsiteX7" fmla="*/ 578320 w 578320"/>
              <a:gd name="connsiteY7" fmla="*/ 518462 h 533197"/>
              <a:gd name="connsiteX8" fmla="*/ 485168 w 578320"/>
              <a:gd name="connsiteY8" fmla="*/ 533197 h 533197"/>
              <a:gd name="connsiteX9" fmla="*/ 477789 w 578320"/>
              <a:gd name="connsiteY9" fmla="*/ 486228 h 533197"/>
              <a:gd name="connsiteX10" fmla="*/ 481478 w 578320"/>
              <a:gd name="connsiteY10" fmla="*/ 479781 h 533197"/>
              <a:gd name="connsiteX11" fmla="*/ 480556 w 578320"/>
              <a:gd name="connsiteY11" fmla="*/ 477939 h 533197"/>
              <a:gd name="connsiteX12" fmla="*/ 471333 w 578320"/>
              <a:gd name="connsiteY12" fmla="*/ 466888 h 533197"/>
              <a:gd name="connsiteX13" fmla="*/ 467644 w 578320"/>
              <a:gd name="connsiteY13" fmla="*/ 466888 h 533197"/>
              <a:gd name="connsiteX14" fmla="*/ 458421 w 578320"/>
              <a:gd name="connsiteY14" fmla="*/ 477939 h 533197"/>
              <a:gd name="connsiteX15" fmla="*/ 458421 w 578320"/>
              <a:gd name="connsiteY15" fmla="*/ 479781 h 533197"/>
              <a:gd name="connsiteX16" fmla="*/ 462110 w 578320"/>
              <a:gd name="connsiteY16" fmla="*/ 486228 h 533197"/>
              <a:gd name="connsiteX17" fmla="*/ 454732 w 578320"/>
              <a:gd name="connsiteY17" fmla="*/ 533197 h 533197"/>
              <a:gd name="connsiteX18" fmla="*/ 361579 w 578320"/>
              <a:gd name="connsiteY18" fmla="*/ 518462 h 533197"/>
              <a:gd name="connsiteX19" fmla="*/ 409539 w 578320"/>
              <a:gd name="connsiteY19" fmla="*/ 475176 h 533197"/>
              <a:gd name="connsiteX20" fmla="*/ 440897 w 578320"/>
              <a:gd name="connsiteY20" fmla="*/ 440180 h 533197"/>
              <a:gd name="connsiteX21" fmla="*/ 427063 w 578320"/>
              <a:gd name="connsiteY21" fmla="*/ 411630 h 533197"/>
              <a:gd name="connsiteX22" fmla="*/ 411383 w 578320"/>
              <a:gd name="connsiteY22" fmla="*/ 391369 h 533197"/>
              <a:gd name="connsiteX23" fmla="*/ 415995 w 578320"/>
              <a:gd name="connsiteY23" fmla="*/ 376634 h 533197"/>
              <a:gd name="connsiteX24" fmla="*/ 415995 w 578320"/>
              <a:gd name="connsiteY24" fmla="*/ 363740 h 533197"/>
              <a:gd name="connsiteX25" fmla="*/ 469488 w 578320"/>
              <a:gd name="connsiteY25" fmla="*/ 312166 h 533197"/>
              <a:gd name="connsiteX26" fmla="*/ 107909 w 578320"/>
              <a:gd name="connsiteY26" fmla="*/ 312166 h 533197"/>
              <a:gd name="connsiteX27" fmla="*/ 162325 w 578320"/>
              <a:gd name="connsiteY27" fmla="*/ 363740 h 533197"/>
              <a:gd name="connsiteX28" fmla="*/ 162325 w 578320"/>
              <a:gd name="connsiteY28" fmla="*/ 376634 h 533197"/>
              <a:gd name="connsiteX29" fmla="*/ 166937 w 578320"/>
              <a:gd name="connsiteY29" fmla="*/ 391369 h 533197"/>
              <a:gd name="connsiteX30" fmla="*/ 151257 w 578320"/>
              <a:gd name="connsiteY30" fmla="*/ 411630 h 533197"/>
              <a:gd name="connsiteX31" fmla="*/ 137423 w 578320"/>
              <a:gd name="connsiteY31" fmla="*/ 440180 h 533197"/>
              <a:gd name="connsiteX32" fmla="*/ 167859 w 578320"/>
              <a:gd name="connsiteY32" fmla="*/ 475176 h 533197"/>
              <a:gd name="connsiteX33" fmla="*/ 216741 w 578320"/>
              <a:gd name="connsiteY33" fmla="*/ 518462 h 533197"/>
              <a:gd name="connsiteX34" fmla="*/ 123588 w 578320"/>
              <a:gd name="connsiteY34" fmla="*/ 533197 h 533197"/>
              <a:gd name="connsiteX35" fmla="*/ 116210 w 578320"/>
              <a:gd name="connsiteY35" fmla="*/ 486228 h 533197"/>
              <a:gd name="connsiteX36" fmla="*/ 119899 w 578320"/>
              <a:gd name="connsiteY36" fmla="*/ 479781 h 533197"/>
              <a:gd name="connsiteX37" fmla="*/ 119899 w 578320"/>
              <a:gd name="connsiteY37" fmla="*/ 477939 h 533197"/>
              <a:gd name="connsiteX38" fmla="*/ 109754 w 578320"/>
              <a:gd name="connsiteY38" fmla="*/ 466888 h 533197"/>
              <a:gd name="connsiteX39" fmla="*/ 106987 w 578320"/>
              <a:gd name="connsiteY39" fmla="*/ 466888 h 533197"/>
              <a:gd name="connsiteX40" fmla="*/ 96842 w 578320"/>
              <a:gd name="connsiteY40" fmla="*/ 477939 h 533197"/>
              <a:gd name="connsiteX41" fmla="*/ 96842 w 578320"/>
              <a:gd name="connsiteY41" fmla="*/ 479781 h 533197"/>
              <a:gd name="connsiteX42" fmla="*/ 100531 w 578320"/>
              <a:gd name="connsiteY42" fmla="*/ 486228 h 533197"/>
              <a:gd name="connsiteX43" fmla="*/ 93152 w 578320"/>
              <a:gd name="connsiteY43" fmla="*/ 533197 h 533197"/>
              <a:gd name="connsiteX44" fmla="*/ 0 w 578320"/>
              <a:gd name="connsiteY44" fmla="*/ 518462 h 533197"/>
              <a:gd name="connsiteX45" fmla="*/ 48882 w 578320"/>
              <a:gd name="connsiteY45" fmla="*/ 475176 h 533197"/>
              <a:gd name="connsiteX46" fmla="*/ 79318 w 578320"/>
              <a:gd name="connsiteY46" fmla="*/ 440180 h 533197"/>
              <a:gd name="connsiteX47" fmla="*/ 65483 w 578320"/>
              <a:gd name="connsiteY47" fmla="*/ 411630 h 533197"/>
              <a:gd name="connsiteX48" fmla="*/ 49804 w 578320"/>
              <a:gd name="connsiteY48" fmla="*/ 391369 h 533197"/>
              <a:gd name="connsiteX49" fmla="*/ 54416 w 578320"/>
              <a:gd name="connsiteY49" fmla="*/ 376634 h 533197"/>
              <a:gd name="connsiteX50" fmla="*/ 54416 w 578320"/>
              <a:gd name="connsiteY50" fmla="*/ 363740 h 533197"/>
              <a:gd name="connsiteX51" fmla="*/ 107909 w 578320"/>
              <a:gd name="connsiteY51" fmla="*/ 312166 h 533197"/>
              <a:gd name="connsiteX52" fmla="*/ 288717 w 578320"/>
              <a:gd name="connsiteY52" fmla="*/ 237601 h 533197"/>
              <a:gd name="connsiteX53" fmla="*/ 303485 w 578320"/>
              <a:gd name="connsiteY53" fmla="*/ 252338 h 533197"/>
              <a:gd name="connsiteX54" fmla="*/ 303485 w 578320"/>
              <a:gd name="connsiteY54" fmla="*/ 331547 h 533197"/>
              <a:gd name="connsiteX55" fmla="*/ 384708 w 578320"/>
              <a:gd name="connsiteY55" fmla="*/ 398782 h 533197"/>
              <a:gd name="connsiteX56" fmla="*/ 386554 w 578320"/>
              <a:gd name="connsiteY56" fmla="*/ 419045 h 533197"/>
              <a:gd name="connsiteX57" fmla="*/ 375478 w 578320"/>
              <a:gd name="connsiteY57" fmla="*/ 423650 h 533197"/>
              <a:gd name="connsiteX58" fmla="*/ 366248 w 578320"/>
              <a:gd name="connsiteY58" fmla="*/ 420887 h 533197"/>
              <a:gd name="connsiteX59" fmla="*/ 288717 w 578320"/>
              <a:gd name="connsiteY59" fmla="*/ 356415 h 533197"/>
              <a:gd name="connsiteX60" fmla="*/ 212108 w 578320"/>
              <a:gd name="connsiteY60" fmla="*/ 420887 h 533197"/>
              <a:gd name="connsiteX61" fmla="*/ 191802 w 578320"/>
              <a:gd name="connsiteY61" fmla="*/ 419045 h 533197"/>
              <a:gd name="connsiteX62" fmla="*/ 193648 w 578320"/>
              <a:gd name="connsiteY62" fmla="*/ 398782 h 533197"/>
              <a:gd name="connsiteX63" fmla="*/ 274872 w 578320"/>
              <a:gd name="connsiteY63" fmla="*/ 331547 h 533197"/>
              <a:gd name="connsiteX64" fmla="*/ 274872 w 578320"/>
              <a:gd name="connsiteY64" fmla="*/ 252338 h 533197"/>
              <a:gd name="connsiteX65" fmla="*/ 288717 w 578320"/>
              <a:gd name="connsiteY65" fmla="*/ 237601 h 533197"/>
              <a:gd name="connsiteX66" fmla="*/ 288699 w 578320"/>
              <a:gd name="connsiteY66" fmla="*/ 0 h 533197"/>
              <a:gd name="connsiteX67" fmla="*/ 343115 w 578320"/>
              <a:gd name="connsiteY67" fmla="*/ 50653 h 533197"/>
              <a:gd name="connsiteX68" fmla="*/ 343115 w 578320"/>
              <a:gd name="connsiteY68" fmla="*/ 63546 h 533197"/>
              <a:gd name="connsiteX69" fmla="*/ 346805 w 578320"/>
              <a:gd name="connsiteY69" fmla="*/ 78282 h 533197"/>
              <a:gd name="connsiteX70" fmla="*/ 332048 w 578320"/>
              <a:gd name="connsiteY70" fmla="*/ 98543 h 533197"/>
              <a:gd name="connsiteX71" fmla="*/ 318213 w 578320"/>
              <a:gd name="connsiteY71" fmla="*/ 127093 h 533197"/>
              <a:gd name="connsiteX72" fmla="*/ 348649 w 578320"/>
              <a:gd name="connsiteY72" fmla="*/ 163010 h 533197"/>
              <a:gd name="connsiteX73" fmla="*/ 397531 w 578320"/>
              <a:gd name="connsiteY73" fmla="*/ 206295 h 533197"/>
              <a:gd name="connsiteX74" fmla="*/ 304379 w 578320"/>
              <a:gd name="connsiteY74" fmla="*/ 220110 h 533197"/>
              <a:gd name="connsiteX75" fmla="*/ 297000 w 578320"/>
              <a:gd name="connsiteY75" fmla="*/ 173141 h 533197"/>
              <a:gd name="connsiteX76" fmla="*/ 300689 w 578320"/>
              <a:gd name="connsiteY76" fmla="*/ 167615 h 533197"/>
              <a:gd name="connsiteX77" fmla="*/ 300689 w 578320"/>
              <a:gd name="connsiteY77" fmla="*/ 164852 h 533197"/>
              <a:gd name="connsiteX78" fmla="*/ 290544 w 578320"/>
              <a:gd name="connsiteY78" fmla="*/ 154722 h 533197"/>
              <a:gd name="connsiteX79" fmla="*/ 287777 w 578320"/>
              <a:gd name="connsiteY79" fmla="*/ 154722 h 533197"/>
              <a:gd name="connsiteX80" fmla="*/ 277632 w 578320"/>
              <a:gd name="connsiteY80" fmla="*/ 164852 h 533197"/>
              <a:gd name="connsiteX81" fmla="*/ 277632 w 578320"/>
              <a:gd name="connsiteY81" fmla="*/ 167615 h 533197"/>
              <a:gd name="connsiteX82" fmla="*/ 281321 w 578320"/>
              <a:gd name="connsiteY82" fmla="*/ 173141 h 533197"/>
              <a:gd name="connsiteX83" fmla="*/ 273943 w 578320"/>
              <a:gd name="connsiteY83" fmla="*/ 221031 h 533197"/>
              <a:gd name="connsiteX84" fmla="*/ 180790 w 578320"/>
              <a:gd name="connsiteY84" fmla="*/ 206295 h 533197"/>
              <a:gd name="connsiteX85" fmla="*/ 228750 w 578320"/>
              <a:gd name="connsiteY85" fmla="*/ 163010 h 533197"/>
              <a:gd name="connsiteX86" fmla="*/ 260108 w 578320"/>
              <a:gd name="connsiteY86" fmla="*/ 127093 h 533197"/>
              <a:gd name="connsiteX87" fmla="*/ 246274 w 578320"/>
              <a:gd name="connsiteY87" fmla="*/ 98543 h 533197"/>
              <a:gd name="connsiteX88" fmla="*/ 230594 w 578320"/>
              <a:gd name="connsiteY88" fmla="*/ 78282 h 533197"/>
              <a:gd name="connsiteX89" fmla="*/ 235206 w 578320"/>
              <a:gd name="connsiteY89" fmla="*/ 63546 h 533197"/>
              <a:gd name="connsiteX90" fmla="*/ 235206 w 578320"/>
              <a:gd name="connsiteY90" fmla="*/ 50653 h 533197"/>
              <a:gd name="connsiteX91" fmla="*/ 288699 w 578320"/>
              <a:gd name="connsiteY9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8320" h="533197">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latin typeface="义启简圆体" panose="02010601030101010101" pitchFamily="2" charset="-122"/>
            </a:endParaRPr>
          </a:p>
        </p:txBody>
      </p:sp>
      <p:sp>
        <p:nvSpPr>
          <p:cNvPr id="15" name="Oval 49"/>
          <p:cNvSpPr/>
          <p:nvPr/>
        </p:nvSpPr>
        <p:spPr>
          <a:xfrm>
            <a:off x="10182590" y="2967456"/>
            <a:ext cx="877412" cy="8774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solidFill>
                <a:schemeClr val="lt1"/>
              </a:solidFill>
              <a:latin typeface="义启简圆体" panose="02010601030101010101" pitchFamily="2" charset="-122"/>
            </a:endParaRPr>
          </a:p>
        </p:txBody>
      </p:sp>
      <p:sp>
        <p:nvSpPr>
          <p:cNvPr id="16" name="Oval 49"/>
          <p:cNvSpPr/>
          <p:nvPr/>
        </p:nvSpPr>
        <p:spPr>
          <a:xfrm>
            <a:off x="10445296" y="3224274"/>
            <a:ext cx="351999" cy="363778"/>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latin typeface="义启简圆体" panose="02010601030101010101" pitchFamily="2" charset="-122"/>
            </a:endParaRPr>
          </a:p>
        </p:txBody>
      </p:sp>
      <p:sp>
        <p:nvSpPr>
          <p:cNvPr id="18" name="Oval 58"/>
          <p:cNvSpPr/>
          <p:nvPr/>
        </p:nvSpPr>
        <p:spPr>
          <a:xfrm>
            <a:off x="5669404" y="2967456"/>
            <a:ext cx="877412" cy="8774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solidFill>
                <a:schemeClr val="lt1"/>
              </a:solidFill>
              <a:latin typeface="义启简圆体" panose="02010601030101010101" pitchFamily="2" charset="-122"/>
            </a:endParaRPr>
          </a:p>
        </p:txBody>
      </p:sp>
      <p:sp>
        <p:nvSpPr>
          <p:cNvPr id="19" name="Oval 58"/>
          <p:cNvSpPr/>
          <p:nvPr/>
        </p:nvSpPr>
        <p:spPr>
          <a:xfrm>
            <a:off x="5926222" y="3224548"/>
            <a:ext cx="363778" cy="363229"/>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latin typeface="义启简圆体" panose="02010601030101010101" pitchFamily="2" charset="-122"/>
            </a:endParaRPr>
          </a:p>
        </p:txBody>
      </p:sp>
      <p:sp>
        <p:nvSpPr>
          <p:cNvPr id="21" name="Oval 71"/>
          <p:cNvSpPr/>
          <p:nvPr/>
        </p:nvSpPr>
        <p:spPr>
          <a:xfrm>
            <a:off x="3412811" y="2967456"/>
            <a:ext cx="877412" cy="8774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solidFill>
                <a:schemeClr val="lt1"/>
              </a:solidFill>
              <a:latin typeface="义启简圆体" panose="02010601030101010101" pitchFamily="2" charset="-122"/>
            </a:endParaRPr>
          </a:p>
        </p:txBody>
      </p:sp>
      <p:sp>
        <p:nvSpPr>
          <p:cNvPr id="22" name="Oval 71"/>
          <p:cNvSpPr/>
          <p:nvPr/>
        </p:nvSpPr>
        <p:spPr>
          <a:xfrm>
            <a:off x="3669629" y="3238190"/>
            <a:ext cx="363778" cy="335943"/>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latin typeface="义启简圆体" panose="02010601030101010101" pitchFamily="2" charset="-122"/>
            </a:endParaRPr>
          </a:p>
        </p:txBody>
      </p:sp>
      <p:sp>
        <p:nvSpPr>
          <p:cNvPr id="23" name="Oval 116"/>
          <p:cNvSpPr/>
          <p:nvPr/>
        </p:nvSpPr>
        <p:spPr>
          <a:xfrm>
            <a:off x="5853852" y="1519411"/>
            <a:ext cx="484186" cy="412325"/>
          </a:xfrm>
          <a:custGeom>
            <a:avLst/>
            <a:gdLst>
              <a:gd name="connsiteX0" fmla="*/ 303714 w 607639"/>
              <a:gd name="connsiteY0" fmla="*/ 173520 h 517456"/>
              <a:gd name="connsiteX1" fmla="*/ 337586 w 607639"/>
              <a:gd name="connsiteY1" fmla="*/ 207321 h 517456"/>
              <a:gd name="connsiteX2" fmla="*/ 303714 w 607639"/>
              <a:gd name="connsiteY2" fmla="*/ 241122 h 517456"/>
              <a:gd name="connsiteX3" fmla="*/ 269842 w 607639"/>
              <a:gd name="connsiteY3" fmla="*/ 207321 h 517456"/>
              <a:gd name="connsiteX4" fmla="*/ 303714 w 607639"/>
              <a:gd name="connsiteY4" fmla="*/ 173520 h 517456"/>
              <a:gd name="connsiteX5" fmla="*/ 303758 w 607639"/>
              <a:gd name="connsiteY5" fmla="*/ 139994 h 517456"/>
              <a:gd name="connsiteX6" fmla="*/ 236373 w 607639"/>
              <a:gd name="connsiteY6" fmla="*/ 207277 h 517456"/>
              <a:gd name="connsiteX7" fmla="*/ 303758 w 607639"/>
              <a:gd name="connsiteY7" fmla="*/ 274559 h 517456"/>
              <a:gd name="connsiteX8" fmla="*/ 371054 w 607639"/>
              <a:gd name="connsiteY8" fmla="*/ 207277 h 517456"/>
              <a:gd name="connsiteX9" fmla="*/ 303758 w 607639"/>
              <a:gd name="connsiteY9" fmla="*/ 139994 h 517456"/>
              <a:gd name="connsiteX10" fmla="*/ 282839 w 607639"/>
              <a:gd name="connsiteY10" fmla="*/ 68801 h 517456"/>
              <a:gd name="connsiteX11" fmla="*/ 303669 w 607639"/>
              <a:gd name="connsiteY11" fmla="*/ 68801 h 517456"/>
              <a:gd name="connsiteX12" fmla="*/ 303847 w 607639"/>
              <a:gd name="connsiteY12" fmla="*/ 68801 h 517456"/>
              <a:gd name="connsiteX13" fmla="*/ 324588 w 607639"/>
              <a:gd name="connsiteY13" fmla="*/ 68801 h 517456"/>
              <a:gd name="connsiteX14" fmla="*/ 327703 w 607639"/>
              <a:gd name="connsiteY14" fmla="*/ 99465 h 517456"/>
              <a:gd name="connsiteX15" fmla="*/ 363221 w 607639"/>
              <a:gd name="connsiteY15" fmla="*/ 114219 h 517456"/>
              <a:gd name="connsiteX16" fmla="*/ 387166 w 607639"/>
              <a:gd name="connsiteY16" fmla="*/ 94665 h 517456"/>
              <a:gd name="connsiteX17" fmla="*/ 416541 w 607639"/>
              <a:gd name="connsiteY17" fmla="*/ 124085 h 517456"/>
              <a:gd name="connsiteX18" fmla="*/ 396958 w 607639"/>
              <a:gd name="connsiteY18" fmla="*/ 147993 h 517456"/>
              <a:gd name="connsiteX19" fmla="*/ 411645 w 607639"/>
              <a:gd name="connsiteY19" fmla="*/ 183457 h 517456"/>
              <a:gd name="connsiteX20" fmla="*/ 442445 w 607639"/>
              <a:gd name="connsiteY20" fmla="*/ 186479 h 517456"/>
              <a:gd name="connsiteX21" fmla="*/ 442445 w 607639"/>
              <a:gd name="connsiteY21" fmla="*/ 228075 h 517456"/>
              <a:gd name="connsiteX22" fmla="*/ 411645 w 607639"/>
              <a:gd name="connsiteY22" fmla="*/ 231185 h 517456"/>
              <a:gd name="connsiteX23" fmla="*/ 396958 w 607639"/>
              <a:gd name="connsiteY23" fmla="*/ 266649 h 517456"/>
              <a:gd name="connsiteX24" fmla="*/ 416541 w 607639"/>
              <a:gd name="connsiteY24" fmla="*/ 290558 h 517456"/>
              <a:gd name="connsiteX25" fmla="*/ 387166 w 607639"/>
              <a:gd name="connsiteY25" fmla="*/ 319977 h 517456"/>
              <a:gd name="connsiteX26" fmla="*/ 363221 w 607639"/>
              <a:gd name="connsiteY26" fmla="*/ 300423 h 517456"/>
              <a:gd name="connsiteX27" fmla="*/ 327703 w 607639"/>
              <a:gd name="connsiteY27" fmla="*/ 315177 h 517456"/>
              <a:gd name="connsiteX28" fmla="*/ 324588 w 607639"/>
              <a:gd name="connsiteY28" fmla="*/ 345841 h 517456"/>
              <a:gd name="connsiteX29" fmla="*/ 303847 w 607639"/>
              <a:gd name="connsiteY29" fmla="*/ 345841 h 517456"/>
              <a:gd name="connsiteX30" fmla="*/ 303669 w 607639"/>
              <a:gd name="connsiteY30" fmla="*/ 345841 h 517456"/>
              <a:gd name="connsiteX31" fmla="*/ 282839 w 607639"/>
              <a:gd name="connsiteY31" fmla="*/ 345841 h 517456"/>
              <a:gd name="connsiteX32" fmla="*/ 279813 w 607639"/>
              <a:gd name="connsiteY32" fmla="*/ 315177 h 517456"/>
              <a:gd name="connsiteX33" fmla="*/ 244295 w 607639"/>
              <a:gd name="connsiteY33" fmla="*/ 300423 h 517456"/>
              <a:gd name="connsiteX34" fmla="*/ 220350 w 607639"/>
              <a:gd name="connsiteY34" fmla="*/ 319977 h 517456"/>
              <a:gd name="connsiteX35" fmla="*/ 190886 w 607639"/>
              <a:gd name="connsiteY35" fmla="*/ 290558 h 517456"/>
              <a:gd name="connsiteX36" fmla="*/ 210558 w 607639"/>
              <a:gd name="connsiteY36" fmla="*/ 266649 h 517456"/>
              <a:gd name="connsiteX37" fmla="*/ 195782 w 607639"/>
              <a:gd name="connsiteY37" fmla="*/ 231185 h 517456"/>
              <a:gd name="connsiteX38" fmla="*/ 164982 w 607639"/>
              <a:gd name="connsiteY38" fmla="*/ 228075 h 517456"/>
              <a:gd name="connsiteX39" fmla="*/ 164982 w 607639"/>
              <a:gd name="connsiteY39" fmla="*/ 186568 h 517456"/>
              <a:gd name="connsiteX40" fmla="*/ 195782 w 607639"/>
              <a:gd name="connsiteY40" fmla="*/ 183457 h 517456"/>
              <a:gd name="connsiteX41" fmla="*/ 210558 w 607639"/>
              <a:gd name="connsiteY41" fmla="*/ 147993 h 517456"/>
              <a:gd name="connsiteX42" fmla="*/ 190886 w 607639"/>
              <a:gd name="connsiteY42" fmla="*/ 124085 h 517456"/>
              <a:gd name="connsiteX43" fmla="*/ 220350 w 607639"/>
              <a:gd name="connsiteY43" fmla="*/ 94665 h 517456"/>
              <a:gd name="connsiteX44" fmla="*/ 244295 w 607639"/>
              <a:gd name="connsiteY44" fmla="*/ 114219 h 517456"/>
              <a:gd name="connsiteX45" fmla="*/ 279813 w 607639"/>
              <a:gd name="connsiteY45" fmla="*/ 99465 h 517456"/>
              <a:gd name="connsiteX46" fmla="*/ 38005 w 607639"/>
              <a:gd name="connsiteY46" fmla="*/ 37951 h 517456"/>
              <a:gd name="connsiteX47" fmla="*/ 38005 w 607639"/>
              <a:gd name="connsiteY47" fmla="*/ 376049 h 517456"/>
              <a:gd name="connsiteX48" fmla="*/ 569634 w 607639"/>
              <a:gd name="connsiteY48" fmla="*/ 376049 h 517456"/>
              <a:gd name="connsiteX49" fmla="*/ 569634 w 607639"/>
              <a:gd name="connsiteY49" fmla="*/ 37951 h 517456"/>
              <a:gd name="connsiteX50" fmla="*/ 28482 w 607639"/>
              <a:gd name="connsiteY50" fmla="*/ 0 h 517456"/>
              <a:gd name="connsiteX51" fmla="*/ 579157 w 607639"/>
              <a:gd name="connsiteY51" fmla="*/ 0 h 517456"/>
              <a:gd name="connsiteX52" fmla="*/ 607639 w 607639"/>
              <a:gd name="connsiteY52" fmla="*/ 28441 h 517456"/>
              <a:gd name="connsiteX53" fmla="*/ 607639 w 607639"/>
              <a:gd name="connsiteY53" fmla="*/ 385559 h 517456"/>
              <a:gd name="connsiteX54" fmla="*/ 579157 w 607639"/>
              <a:gd name="connsiteY54" fmla="*/ 414000 h 517456"/>
              <a:gd name="connsiteX55" fmla="*/ 351304 w 607639"/>
              <a:gd name="connsiteY55" fmla="*/ 414000 h 517456"/>
              <a:gd name="connsiteX56" fmla="*/ 351304 w 607639"/>
              <a:gd name="connsiteY56" fmla="*/ 479593 h 517456"/>
              <a:gd name="connsiteX57" fmla="*/ 437906 w 607639"/>
              <a:gd name="connsiteY57" fmla="*/ 479593 h 517456"/>
              <a:gd name="connsiteX58" fmla="*/ 437906 w 607639"/>
              <a:gd name="connsiteY58" fmla="*/ 517456 h 517456"/>
              <a:gd name="connsiteX59" fmla="*/ 169733 w 607639"/>
              <a:gd name="connsiteY59" fmla="*/ 517456 h 517456"/>
              <a:gd name="connsiteX60" fmla="*/ 169733 w 607639"/>
              <a:gd name="connsiteY60" fmla="*/ 479593 h 517456"/>
              <a:gd name="connsiteX61" fmla="*/ 256335 w 607639"/>
              <a:gd name="connsiteY61" fmla="*/ 479593 h 517456"/>
              <a:gd name="connsiteX62" fmla="*/ 256335 w 607639"/>
              <a:gd name="connsiteY62" fmla="*/ 414000 h 517456"/>
              <a:gd name="connsiteX63" fmla="*/ 28482 w 607639"/>
              <a:gd name="connsiteY63" fmla="*/ 414000 h 517456"/>
              <a:gd name="connsiteX64" fmla="*/ 0 w 607639"/>
              <a:gd name="connsiteY64" fmla="*/ 385559 h 517456"/>
              <a:gd name="connsiteX65" fmla="*/ 0 w 607639"/>
              <a:gd name="connsiteY65" fmla="*/ 28441 h 517456"/>
              <a:gd name="connsiteX66" fmla="*/ 28482 w 607639"/>
              <a:gd name="connsiteY66" fmla="*/ 0 h 51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7639" h="517456">
                <a:moveTo>
                  <a:pt x="303714" y="173520"/>
                </a:moveTo>
                <a:cubicBezTo>
                  <a:pt x="322421" y="173520"/>
                  <a:pt x="337586" y="188653"/>
                  <a:pt x="337586" y="207321"/>
                </a:cubicBezTo>
                <a:cubicBezTo>
                  <a:pt x="337586" y="225989"/>
                  <a:pt x="322421" y="241122"/>
                  <a:pt x="303714" y="241122"/>
                </a:cubicBezTo>
                <a:cubicBezTo>
                  <a:pt x="285007" y="241122"/>
                  <a:pt x="269842" y="225989"/>
                  <a:pt x="269842" y="207321"/>
                </a:cubicBezTo>
                <a:cubicBezTo>
                  <a:pt x="269842" y="188653"/>
                  <a:pt x="285007" y="173520"/>
                  <a:pt x="303714" y="173520"/>
                </a:cubicBezTo>
                <a:close/>
                <a:moveTo>
                  <a:pt x="303758" y="139994"/>
                </a:moveTo>
                <a:cubicBezTo>
                  <a:pt x="266549" y="139994"/>
                  <a:pt x="236373" y="170125"/>
                  <a:pt x="236373" y="207277"/>
                </a:cubicBezTo>
                <a:cubicBezTo>
                  <a:pt x="236373" y="244517"/>
                  <a:pt x="266549" y="274559"/>
                  <a:pt x="303758" y="274559"/>
                </a:cubicBezTo>
                <a:cubicBezTo>
                  <a:pt x="340967" y="274559"/>
                  <a:pt x="371054" y="244517"/>
                  <a:pt x="371054" y="207277"/>
                </a:cubicBezTo>
                <a:cubicBezTo>
                  <a:pt x="371054" y="170125"/>
                  <a:pt x="340967" y="139994"/>
                  <a:pt x="303758" y="139994"/>
                </a:cubicBezTo>
                <a:close/>
                <a:moveTo>
                  <a:pt x="282839" y="68801"/>
                </a:moveTo>
                <a:lnTo>
                  <a:pt x="303669" y="68801"/>
                </a:lnTo>
                <a:lnTo>
                  <a:pt x="303847" y="68801"/>
                </a:lnTo>
                <a:lnTo>
                  <a:pt x="324588" y="68801"/>
                </a:lnTo>
                <a:lnTo>
                  <a:pt x="327703" y="99465"/>
                </a:lnTo>
                <a:cubicBezTo>
                  <a:pt x="340522" y="102309"/>
                  <a:pt x="352450" y="107375"/>
                  <a:pt x="363221" y="114219"/>
                </a:cubicBezTo>
                <a:lnTo>
                  <a:pt x="387166" y="94665"/>
                </a:lnTo>
                <a:lnTo>
                  <a:pt x="416541" y="124085"/>
                </a:lnTo>
                <a:lnTo>
                  <a:pt x="396958" y="147993"/>
                </a:lnTo>
                <a:cubicBezTo>
                  <a:pt x="403812" y="158748"/>
                  <a:pt x="408797" y="170658"/>
                  <a:pt x="411645" y="183457"/>
                </a:cubicBezTo>
                <a:lnTo>
                  <a:pt x="442445" y="186479"/>
                </a:lnTo>
                <a:lnTo>
                  <a:pt x="442445" y="228075"/>
                </a:lnTo>
                <a:lnTo>
                  <a:pt x="411645" y="231185"/>
                </a:lnTo>
                <a:cubicBezTo>
                  <a:pt x="408886" y="243984"/>
                  <a:pt x="403812" y="255894"/>
                  <a:pt x="396958" y="266649"/>
                </a:cubicBezTo>
                <a:lnTo>
                  <a:pt x="416541" y="290558"/>
                </a:lnTo>
                <a:lnTo>
                  <a:pt x="387166" y="319977"/>
                </a:lnTo>
                <a:lnTo>
                  <a:pt x="363221" y="300423"/>
                </a:lnTo>
                <a:cubicBezTo>
                  <a:pt x="352450" y="307267"/>
                  <a:pt x="340522" y="312333"/>
                  <a:pt x="327703" y="315177"/>
                </a:cubicBezTo>
                <a:lnTo>
                  <a:pt x="324588" y="345841"/>
                </a:lnTo>
                <a:lnTo>
                  <a:pt x="303847" y="345841"/>
                </a:lnTo>
                <a:lnTo>
                  <a:pt x="303669" y="345841"/>
                </a:lnTo>
                <a:lnTo>
                  <a:pt x="282839" y="345841"/>
                </a:lnTo>
                <a:lnTo>
                  <a:pt x="279813" y="315177"/>
                </a:lnTo>
                <a:cubicBezTo>
                  <a:pt x="266994" y="312333"/>
                  <a:pt x="254977" y="307267"/>
                  <a:pt x="244295" y="300423"/>
                </a:cubicBezTo>
                <a:lnTo>
                  <a:pt x="220350" y="319977"/>
                </a:lnTo>
                <a:lnTo>
                  <a:pt x="190886" y="290558"/>
                </a:lnTo>
                <a:lnTo>
                  <a:pt x="210558" y="266649"/>
                </a:lnTo>
                <a:cubicBezTo>
                  <a:pt x="203704" y="255894"/>
                  <a:pt x="198630" y="243984"/>
                  <a:pt x="195782" y="231185"/>
                </a:cubicBezTo>
                <a:lnTo>
                  <a:pt x="164982" y="228075"/>
                </a:lnTo>
                <a:lnTo>
                  <a:pt x="164982" y="186568"/>
                </a:lnTo>
                <a:lnTo>
                  <a:pt x="195782" y="183457"/>
                </a:lnTo>
                <a:cubicBezTo>
                  <a:pt x="198630" y="170658"/>
                  <a:pt x="203704" y="158748"/>
                  <a:pt x="210558" y="147993"/>
                </a:cubicBezTo>
                <a:lnTo>
                  <a:pt x="190886" y="124085"/>
                </a:lnTo>
                <a:lnTo>
                  <a:pt x="220350" y="94665"/>
                </a:lnTo>
                <a:lnTo>
                  <a:pt x="244295" y="114219"/>
                </a:lnTo>
                <a:cubicBezTo>
                  <a:pt x="254977" y="107375"/>
                  <a:pt x="266905" y="102309"/>
                  <a:pt x="279813" y="99465"/>
                </a:cubicBezTo>
                <a:close/>
                <a:moveTo>
                  <a:pt x="38005" y="37951"/>
                </a:moveTo>
                <a:lnTo>
                  <a:pt x="38005" y="376049"/>
                </a:lnTo>
                <a:lnTo>
                  <a:pt x="569634" y="376049"/>
                </a:lnTo>
                <a:lnTo>
                  <a:pt x="569634" y="37951"/>
                </a:lnTo>
                <a:close/>
                <a:moveTo>
                  <a:pt x="28482" y="0"/>
                </a:moveTo>
                <a:lnTo>
                  <a:pt x="579157" y="0"/>
                </a:lnTo>
                <a:cubicBezTo>
                  <a:pt x="594822" y="0"/>
                  <a:pt x="607639" y="12799"/>
                  <a:pt x="607639" y="28441"/>
                </a:cubicBezTo>
                <a:lnTo>
                  <a:pt x="607639" y="385559"/>
                </a:lnTo>
                <a:cubicBezTo>
                  <a:pt x="607639" y="401202"/>
                  <a:pt x="594822" y="414000"/>
                  <a:pt x="579157" y="414000"/>
                </a:cubicBezTo>
                <a:lnTo>
                  <a:pt x="351304" y="414000"/>
                </a:lnTo>
                <a:lnTo>
                  <a:pt x="351304" y="479593"/>
                </a:lnTo>
                <a:lnTo>
                  <a:pt x="437906" y="479593"/>
                </a:lnTo>
                <a:lnTo>
                  <a:pt x="437906" y="517456"/>
                </a:lnTo>
                <a:lnTo>
                  <a:pt x="169733" y="517456"/>
                </a:lnTo>
                <a:lnTo>
                  <a:pt x="169733" y="479593"/>
                </a:lnTo>
                <a:lnTo>
                  <a:pt x="256335" y="479593"/>
                </a:lnTo>
                <a:lnTo>
                  <a:pt x="256335" y="414000"/>
                </a:lnTo>
                <a:lnTo>
                  <a:pt x="28482" y="414000"/>
                </a:lnTo>
                <a:cubicBezTo>
                  <a:pt x="12817" y="414000"/>
                  <a:pt x="0" y="401202"/>
                  <a:pt x="0" y="385559"/>
                </a:cubicBezTo>
                <a:lnTo>
                  <a:pt x="0" y="28441"/>
                </a:lnTo>
                <a:cubicBezTo>
                  <a:pt x="0" y="12799"/>
                  <a:pt x="12817" y="0"/>
                  <a:pt x="28482" y="0"/>
                </a:cubicBezTo>
                <a:close/>
              </a:path>
            </a:pathLst>
          </a:custGeom>
          <a:solidFill>
            <a:schemeClr val="bg1"/>
          </a:solidFill>
          <a:ln>
            <a:noFill/>
          </a:ln>
          <a:effectLst/>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latin typeface="义启简圆体" panose="02010601030101010101" pitchFamily="2" charset="-122"/>
            </a:endParaRPr>
          </a:p>
        </p:txBody>
      </p:sp>
      <p:sp>
        <p:nvSpPr>
          <p:cNvPr id="24" name="矩形 23"/>
          <p:cNvSpPr/>
          <p:nvPr/>
        </p:nvSpPr>
        <p:spPr>
          <a:xfrm>
            <a:off x="4423550" y="2295448"/>
            <a:ext cx="3357998" cy="65280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3500" b="1" dirty="0">
                <a:solidFill>
                  <a:schemeClr val="bg1">
                    <a:lumMod val="50000"/>
                  </a:schemeClr>
                </a:solidFill>
                <a:latin typeface="义启简圆体" panose="02010601030101010101" pitchFamily="2" charset="-122"/>
                <a:ea typeface="义启简圆体" panose="02010601030101010101" pitchFamily="2" charset="-122"/>
              </a:rPr>
              <a:t>标题文字添加</a:t>
            </a:r>
            <a:endParaRPr lang="zh-CN" altLang="en-US" sz="3500" b="1" dirty="0">
              <a:solidFill>
                <a:schemeClr val="bg1">
                  <a:lumMod val="50000"/>
                </a:schemeClr>
              </a:solidFill>
              <a:latin typeface="义启简圆体" panose="02010601030101010101" pitchFamily="2" charset="-122"/>
              <a:ea typeface="义启简圆体" panose="02010601030101010101" pitchFamily="2" charset="-122"/>
            </a:endParaRPr>
          </a:p>
        </p:txBody>
      </p:sp>
      <p:sp>
        <p:nvSpPr>
          <p:cNvPr id="25" name="矩形 24"/>
          <p:cNvSpPr/>
          <p:nvPr/>
        </p:nvSpPr>
        <p:spPr>
          <a:xfrm>
            <a:off x="635099" y="3925807"/>
            <a:ext cx="1903422" cy="1184170"/>
          </a:xfrm>
          <a:prstGeom prst="rect">
            <a:avLst/>
          </a:prstGeom>
        </p:spPr>
        <p:txBody>
          <a:bodyPr wrap="square">
            <a:spAutoFit/>
          </a:bodyPr>
          <a:lstStyle/>
          <a:p>
            <a:pPr algn="ctr">
              <a:lnSpc>
                <a:spcPct val="120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chemeClr val="tx1">
                  <a:lumMod val="85000"/>
                  <a:lumOff val="15000"/>
                </a:schemeClr>
              </a:solidFill>
              <a:latin typeface="义启简圆体" panose="02010601030101010101" pitchFamily="2" charset="-122"/>
              <a:ea typeface="义启简圆体" panose="02010601030101010101" pitchFamily="2" charset="-122"/>
            </a:endParaRPr>
          </a:p>
        </p:txBody>
      </p:sp>
      <p:sp>
        <p:nvSpPr>
          <p:cNvPr id="26" name="矩形 25"/>
          <p:cNvSpPr/>
          <p:nvPr/>
        </p:nvSpPr>
        <p:spPr>
          <a:xfrm>
            <a:off x="2899806" y="3925807"/>
            <a:ext cx="1903422" cy="1184170"/>
          </a:xfrm>
          <a:prstGeom prst="rect">
            <a:avLst/>
          </a:prstGeom>
        </p:spPr>
        <p:txBody>
          <a:bodyPr wrap="square">
            <a:spAutoFit/>
          </a:bodyPr>
          <a:lstStyle/>
          <a:p>
            <a:pPr algn="ctr">
              <a:lnSpc>
                <a:spcPct val="120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chemeClr val="tx1">
                  <a:lumMod val="85000"/>
                  <a:lumOff val="15000"/>
                </a:schemeClr>
              </a:solidFill>
              <a:latin typeface="义启简圆体" panose="02010601030101010101" pitchFamily="2" charset="-122"/>
              <a:ea typeface="义启简圆体" panose="02010601030101010101" pitchFamily="2" charset="-122"/>
            </a:endParaRPr>
          </a:p>
        </p:txBody>
      </p:sp>
      <p:sp>
        <p:nvSpPr>
          <p:cNvPr id="27" name="矩形 26"/>
          <p:cNvSpPr/>
          <p:nvPr/>
        </p:nvSpPr>
        <p:spPr>
          <a:xfrm>
            <a:off x="5124067" y="3925807"/>
            <a:ext cx="1903422" cy="1184170"/>
          </a:xfrm>
          <a:prstGeom prst="rect">
            <a:avLst/>
          </a:prstGeom>
        </p:spPr>
        <p:txBody>
          <a:bodyPr wrap="square">
            <a:spAutoFit/>
          </a:bodyPr>
          <a:lstStyle/>
          <a:p>
            <a:pPr algn="ctr">
              <a:lnSpc>
                <a:spcPct val="120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chemeClr val="tx1">
                  <a:lumMod val="85000"/>
                  <a:lumOff val="15000"/>
                </a:schemeClr>
              </a:solidFill>
              <a:latin typeface="义启简圆体" panose="02010601030101010101" pitchFamily="2" charset="-122"/>
              <a:ea typeface="义启简圆体" panose="02010601030101010101" pitchFamily="2" charset="-122"/>
            </a:endParaRPr>
          </a:p>
        </p:txBody>
      </p:sp>
      <p:sp>
        <p:nvSpPr>
          <p:cNvPr id="28" name="矩形 27"/>
          <p:cNvSpPr/>
          <p:nvPr/>
        </p:nvSpPr>
        <p:spPr>
          <a:xfrm>
            <a:off x="7412993" y="3925807"/>
            <a:ext cx="1903422" cy="1184170"/>
          </a:xfrm>
          <a:prstGeom prst="rect">
            <a:avLst/>
          </a:prstGeom>
        </p:spPr>
        <p:txBody>
          <a:bodyPr wrap="square">
            <a:spAutoFit/>
          </a:bodyPr>
          <a:lstStyle/>
          <a:p>
            <a:pPr algn="ctr">
              <a:lnSpc>
                <a:spcPct val="120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chemeClr val="tx1">
                  <a:lumMod val="85000"/>
                  <a:lumOff val="15000"/>
                </a:schemeClr>
              </a:solidFill>
              <a:latin typeface="义启简圆体" panose="02010601030101010101" pitchFamily="2" charset="-122"/>
              <a:ea typeface="义启简圆体" panose="02010601030101010101" pitchFamily="2" charset="-122"/>
            </a:endParaRPr>
          </a:p>
        </p:txBody>
      </p:sp>
      <p:sp>
        <p:nvSpPr>
          <p:cNvPr id="29" name="矩形 28"/>
          <p:cNvSpPr/>
          <p:nvPr/>
        </p:nvSpPr>
        <p:spPr>
          <a:xfrm>
            <a:off x="9669584" y="3925807"/>
            <a:ext cx="1903422" cy="1184170"/>
          </a:xfrm>
          <a:prstGeom prst="rect">
            <a:avLst/>
          </a:prstGeom>
        </p:spPr>
        <p:txBody>
          <a:bodyPr wrap="square">
            <a:spAutoFit/>
          </a:bodyPr>
          <a:lstStyle/>
          <a:p>
            <a:pPr algn="ctr">
              <a:lnSpc>
                <a:spcPct val="120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chemeClr val="tx1">
                  <a:lumMod val="85000"/>
                  <a:lumOff val="15000"/>
                </a:schemeClr>
              </a:solidFill>
              <a:latin typeface="义启简圆体" panose="02010601030101010101" pitchFamily="2" charset="-122"/>
              <a:ea typeface="义启简圆体" panose="02010601030101010101" pitchFamily="2" charset="-122"/>
            </a:endParaRPr>
          </a:p>
        </p:txBody>
      </p:sp>
      <p:sp>
        <p:nvSpPr>
          <p:cNvPr id="30" name="矩形 29"/>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31" name="文本框 30"/>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未来计划</a:t>
            </a:r>
            <a:endParaRPr lang="zh-CN" altLang="en-US" sz="3200" dirty="0">
              <a:latin typeface="义启简圆体" panose="02010601030101010101" pitchFamily="2" charset="-122"/>
              <a:ea typeface="义启简圆体" panose="02010601030101010101" pitchFamily="2" charset="-122"/>
            </a:endParaRPr>
          </a:p>
        </p:txBody>
      </p:sp>
      <p:sp>
        <p:nvSpPr>
          <p:cNvPr id="32" name="文本框 31"/>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1000">
        <p14:prism isInverted="1"/>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Effect transition="in" filter="fade">
                                      <p:cBhvr>
                                        <p:cTn id="63" dur="500"/>
                                        <p:tgtEl>
                                          <p:spTgt spid="1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p:cTn id="66" dur="500" fill="hold"/>
                                        <p:tgtEl>
                                          <p:spTgt spid="16"/>
                                        </p:tgtEl>
                                        <p:attrNameLst>
                                          <p:attrName>ppt_w</p:attrName>
                                        </p:attrNameLst>
                                      </p:cBhvr>
                                      <p:tavLst>
                                        <p:tav tm="0">
                                          <p:val>
                                            <p:fltVal val="0"/>
                                          </p:val>
                                        </p:tav>
                                        <p:tav tm="100000">
                                          <p:val>
                                            <p:strVal val="#ppt_w"/>
                                          </p:val>
                                        </p:tav>
                                      </p:tavLst>
                                    </p:anim>
                                    <p:anim calcmode="lin" valueType="num">
                                      <p:cBhvr>
                                        <p:cTn id="67" dur="500" fill="hold"/>
                                        <p:tgtEl>
                                          <p:spTgt spid="16"/>
                                        </p:tgtEl>
                                        <p:attrNameLst>
                                          <p:attrName>ppt_h</p:attrName>
                                        </p:attrNameLst>
                                      </p:cBhvr>
                                      <p:tavLst>
                                        <p:tav tm="0">
                                          <p:val>
                                            <p:fltVal val="0"/>
                                          </p:val>
                                        </p:tav>
                                        <p:tav tm="100000">
                                          <p:val>
                                            <p:strVal val="#ppt_h"/>
                                          </p:val>
                                        </p:tav>
                                      </p:tavLst>
                                    </p:anim>
                                    <p:animEffect transition="in" filter="fade">
                                      <p:cBhvr>
                                        <p:cTn id="68" dur="500"/>
                                        <p:tgtEl>
                                          <p:spTgt spid="16"/>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fltVal val="0"/>
                                          </p:val>
                                        </p:tav>
                                        <p:tav tm="100000">
                                          <p:val>
                                            <p:strVal val="#ppt_w"/>
                                          </p:val>
                                        </p:tav>
                                      </p:tavLst>
                                    </p:anim>
                                    <p:anim calcmode="lin" valueType="num">
                                      <p:cBhvr>
                                        <p:cTn id="77" dur="500" fill="hold"/>
                                        <p:tgtEl>
                                          <p:spTgt spid="19"/>
                                        </p:tgtEl>
                                        <p:attrNameLst>
                                          <p:attrName>ppt_h</p:attrName>
                                        </p:attrNameLst>
                                      </p:cBhvr>
                                      <p:tavLst>
                                        <p:tav tm="0">
                                          <p:val>
                                            <p:fltVal val="0"/>
                                          </p:val>
                                        </p:tav>
                                        <p:tav tm="100000">
                                          <p:val>
                                            <p:strVal val="#ppt_h"/>
                                          </p:val>
                                        </p:tav>
                                      </p:tavLst>
                                    </p:anim>
                                    <p:animEffect transition="in" filter="fade">
                                      <p:cBhvr>
                                        <p:cTn id="78" dur="500"/>
                                        <p:tgtEl>
                                          <p:spTgt spid="19"/>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fltVal val="0"/>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animEffect transition="in" filter="fade">
                                      <p:cBhvr>
                                        <p:cTn id="83" dur="500"/>
                                        <p:tgtEl>
                                          <p:spTgt spid="21"/>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 calcmode="lin" valueType="num">
                                      <p:cBhvr>
                                        <p:cTn id="86" dur="500" fill="hold"/>
                                        <p:tgtEl>
                                          <p:spTgt spid="22"/>
                                        </p:tgtEl>
                                        <p:attrNameLst>
                                          <p:attrName>ppt_w</p:attrName>
                                        </p:attrNameLst>
                                      </p:cBhvr>
                                      <p:tavLst>
                                        <p:tav tm="0">
                                          <p:val>
                                            <p:fltVal val="0"/>
                                          </p:val>
                                        </p:tav>
                                        <p:tav tm="100000">
                                          <p:val>
                                            <p:strVal val="#ppt_w"/>
                                          </p:val>
                                        </p:tav>
                                      </p:tavLst>
                                    </p:anim>
                                    <p:anim calcmode="lin" valueType="num">
                                      <p:cBhvr>
                                        <p:cTn id="87" dur="500" fill="hold"/>
                                        <p:tgtEl>
                                          <p:spTgt spid="22"/>
                                        </p:tgtEl>
                                        <p:attrNameLst>
                                          <p:attrName>ppt_h</p:attrName>
                                        </p:attrNameLst>
                                      </p:cBhvr>
                                      <p:tavLst>
                                        <p:tav tm="0">
                                          <p:val>
                                            <p:fltVal val="0"/>
                                          </p:val>
                                        </p:tav>
                                        <p:tav tm="100000">
                                          <p:val>
                                            <p:strVal val="#ppt_h"/>
                                          </p:val>
                                        </p:tav>
                                      </p:tavLst>
                                    </p:anim>
                                    <p:animEffect transition="in" filter="fade">
                                      <p:cBhvr>
                                        <p:cTn id="88" dur="500"/>
                                        <p:tgtEl>
                                          <p:spTgt spid="22"/>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p:cTn id="91" dur="500" fill="hold"/>
                                        <p:tgtEl>
                                          <p:spTgt spid="25"/>
                                        </p:tgtEl>
                                        <p:attrNameLst>
                                          <p:attrName>ppt_w</p:attrName>
                                        </p:attrNameLst>
                                      </p:cBhvr>
                                      <p:tavLst>
                                        <p:tav tm="0">
                                          <p:val>
                                            <p:fltVal val="0"/>
                                          </p:val>
                                        </p:tav>
                                        <p:tav tm="100000">
                                          <p:val>
                                            <p:strVal val="#ppt_w"/>
                                          </p:val>
                                        </p:tav>
                                      </p:tavLst>
                                    </p:anim>
                                    <p:anim calcmode="lin" valueType="num">
                                      <p:cBhvr>
                                        <p:cTn id="92" dur="500" fill="hold"/>
                                        <p:tgtEl>
                                          <p:spTgt spid="25"/>
                                        </p:tgtEl>
                                        <p:attrNameLst>
                                          <p:attrName>ppt_h</p:attrName>
                                        </p:attrNameLst>
                                      </p:cBhvr>
                                      <p:tavLst>
                                        <p:tav tm="0">
                                          <p:val>
                                            <p:fltVal val="0"/>
                                          </p:val>
                                        </p:tav>
                                        <p:tav tm="100000">
                                          <p:val>
                                            <p:strVal val="#ppt_h"/>
                                          </p:val>
                                        </p:tav>
                                      </p:tavLst>
                                    </p:anim>
                                    <p:animEffect transition="in" filter="fade">
                                      <p:cBhvr>
                                        <p:cTn id="93" dur="500"/>
                                        <p:tgtEl>
                                          <p:spTgt spid="25"/>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p:cTn id="96" dur="500" fill="hold"/>
                                        <p:tgtEl>
                                          <p:spTgt spid="26"/>
                                        </p:tgtEl>
                                        <p:attrNameLst>
                                          <p:attrName>ppt_w</p:attrName>
                                        </p:attrNameLst>
                                      </p:cBhvr>
                                      <p:tavLst>
                                        <p:tav tm="0">
                                          <p:val>
                                            <p:fltVal val="0"/>
                                          </p:val>
                                        </p:tav>
                                        <p:tav tm="100000">
                                          <p:val>
                                            <p:strVal val="#ppt_w"/>
                                          </p:val>
                                        </p:tav>
                                      </p:tavLst>
                                    </p:anim>
                                    <p:anim calcmode="lin" valueType="num">
                                      <p:cBhvr>
                                        <p:cTn id="97" dur="500" fill="hold"/>
                                        <p:tgtEl>
                                          <p:spTgt spid="26"/>
                                        </p:tgtEl>
                                        <p:attrNameLst>
                                          <p:attrName>ppt_h</p:attrName>
                                        </p:attrNameLst>
                                      </p:cBhvr>
                                      <p:tavLst>
                                        <p:tav tm="0">
                                          <p:val>
                                            <p:fltVal val="0"/>
                                          </p:val>
                                        </p:tav>
                                        <p:tav tm="100000">
                                          <p:val>
                                            <p:strVal val="#ppt_h"/>
                                          </p:val>
                                        </p:tav>
                                      </p:tavLst>
                                    </p:anim>
                                    <p:animEffect transition="in" filter="fade">
                                      <p:cBhvr>
                                        <p:cTn id="98" dur="500"/>
                                        <p:tgtEl>
                                          <p:spTgt spid="26"/>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 calcmode="lin" valueType="num">
                                      <p:cBhvr>
                                        <p:cTn id="101" dur="500" fill="hold"/>
                                        <p:tgtEl>
                                          <p:spTgt spid="27"/>
                                        </p:tgtEl>
                                        <p:attrNameLst>
                                          <p:attrName>ppt_w</p:attrName>
                                        </p:attrNameLst>
                                      </p:cBhvr>
                                      <p:tavLst>
                                        <p:tav tm="0">
                                          <p:val>
                                            <p:fltVal val="0"/>
                                          </p:val>
                                        </p:tav>
                                        <p:tav tm="100000">
                                          <p:val>
                                            <p:strVal val="#ppt_w"/>
                                          </p:val>
                                        </p:tav>
                                      </p:tavLst>
                                    </p:anim>
                                    <p:anim calcmode="lin" valueType="num">
                                      <p:cBhvr>
                                        <p:cTn id="102" dur="500" fill="hold"/>
                                        <p:tgtEl>
                                          <p:spTgt spid="27"/>
                                        </p:tgtEl>
                                        <p:attrNameLst>
                                          <p:attrName>ppt_h</p:attrName>
                                        </p:attrNameLst>
                                      </p:cBhvr>
                                      <p:tavLst>
                                        <p:tav tm="0">
                                          <p:val>
                                            <p:fltVal val="0"/>
                                          </p:val>
                                        </p:tav>
                                        <p:tav tm="100000">
                                          <p:val>
                                            <p:strVal val="#ppt_h"/>
                                          </p:val>
                                        </p:tav>
                                      </p:tavLst>
                                    </p:anim>
                                    <p:animEffect transition="in" filter="fade">
                                      <p:cBhvr>
                                        <p:cTn id="103" dur="500"/>
                                        <p:tgtEl>
                                          <p:spTgt spid="27"/>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28"/>
                                        </p:tgtEl>
                                        <p:attrNameLst>
                                          <p:attrName>style.visibility</p:attrName>
                                        </p:attrNameLst>
                                      </p:cBhvr>
                                      <p:to>
                                        <p:strVal val="visible"/>
                                      </p:to>
                                    </p:set>
                                    <p:anim calcmode="lin" valueType="num">
                                      <p:cBhvr>
                                        <p:cTn id="106" dur="500" fill="hold"/>
                                        <p:tgtEl>
                                          <p:spTgt spid="28"/>
                                        </p:tgtEl>
                                        <p:attrNameLst>
                                          <p:attrName>ppt_w</p:attrName>
                                        </p:attrNameLst>
                                      </p:cBhvr>
                                      <p:tavLst>
                                        <p:tav tm="0">
                                          <p:val>
                                            <p:fltVal val="0"/>
                                          </p:val>
                                        </p:tav>
                                        <p:tav tm="100000">
                                          <p:val>
                                            <p:strVal val="#ppt_w"/>
                                          </p:val>
                                        </p:tav>
                                      </p:tavLst>
                                    </p:anim>
                                    <p:anim calcmode="lin" valueType="num">
                                      <p:cBhvr>
                                        <p:cTn id="107" dur="500" fill="hold"/>
                                        <p:tgtEl>
                                          <p:spTgt spid="28"/>
                                        </p:tgtEl>
                                        <p:attrNameLst>
                                          <p:attrName>ppt_h</p:attrName>
                                        </p:attrNameLst>
                                      </p:cBhvr>
                                      <p:tavLst>
                                        <p:tav tm="0">
                                          <p:val>
                                            <p:fltVal val="0"/>
                                          </p:val>
                                        </p:tav>
                                        <p:tav tm="100000">
                                          <p:val>
                                            <p:strVal val="#ppt_h"/>
                                          </p:val>
                                        </p:tav>
                                      </p:tavLst>
                                    </p:anim>
                                    <p:animEffect transition="in" filter="fade">
                                      <p:cBhvr>
                                        <p:cTn id="108" dur="500"/>
                                        <p:tgtEl>
                                          <p:spTgt spid="28"/>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 calcmode="lin" valueType="num">
                                      <p:cBhvr>
                                        <p:cTn id="111" dur="500" fill="hold"/>
                                        <p:tgtEl>
                                          <p:spTgt spid="29"/>
                                        </p:tgtEl>
                                        <p:attrNameLst>
                                          <p:attrName>ppt_w</p:attrName>
                                        </p:attrNameLst>
                                      </p:cBhvr>
                                      <p:tavLst>
                                        <p:tav tm="0">
                                          <p:val>
                                            <p:fltVal val="0"/>
                                          </p:val>
                                        </p:tav>
                                        <p:tav tm="100000">
                                          <p:val>
                                            <p:strVal val="#ppt_w"/>
                                          </p:val>
                                        </p:tav>
                                      </p:tavLst>
                                    </p:anim>
                                    <p:anim calcmode="lin" valueType="num">
                                      <p:cBhvr>
                                        <p:cTn id="112" dur="500" fill="hold"/>
                                        <p:tgtEl>
                                          <p:spTgt spid="29"/>
                                        </p:tgtEl>
                                        <p:attrNameLst>
                                          <p:attrName>ppt_h</p:attrName>
                                        </p:attrNameLst>
                                      </p:cBhvr>
                                      <p:tavLst>
                                        <p:tav tm="0">
                                          <p:val>
                                            <p:fltVal val="0"/>
                                          </p:val>
                                        </p:tav>
                                        <p:tav tm="100000">
                                          <p:val>
                                            <p:strVal val="#ppt_h"/>
                                          </p:val>
                                        </p:tav>
                                      </p:tavLst>
                                    </p:anim>
                                    <p:animEffect transition="in" filter="fade">
                                      <p:cBhvr>
                                        <p:cTn id="1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2" grpId="0" animBg="1"/>
      <p:bldP spid="13" grpId="0" animBg="1"/>
      <p:bldP spid="15" grpId="0" animBg="1"/>
      <p:bldP spid="16" grpId="0" animBg="1"/>
      <p:bldP spid="18" grpId="0" animBg="1"/>
      <p:bldP spid="19" grpId="0" animBg="1"/>
      <p:bldP spid="21" grpId="0" animBg="1"/>
      <p:bldP spid="22" grpId="0" animBg="1"/>
      <p:bldP spid="23" grpId="0" animBg="1"/>
      <p:bldP spid="24" grpId="0"/>
      <p:bldP spid="25" grpId="0"/>
      <p:bldP spid="26" grpId="0"/>
      <p:bldP spid="27" grpId="0"/>
      <p:bldP spid="28"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1009" y="1755284"/>
            <a:ext cx="5228663" cy="2614331"/>
          </a:xfrm>
          <a:custGeom>
            <a:avLst/>
            <a:gdLst>
              <a:gd name="connsiteX0" fmla="*/ 0 w 5228663"/>
              <a:gd name="connsiteY0" fmla="*/ 0 h 2644120"/>
              <a:gd name="connsiteX1" fmla="*/ 5228663 w 5228663"/>
              <a:gd name="connsiteY1" fmla="*/ 0 h 2644120"/>
              <a:gd name="connsiteX2" fmla="*/ 5228663 w 5228663"/>
              <a:gd name="connsiteY2" fmla="*/ 2644120 h 2644120"/>
              <a:gd name="connsiteX3" fmla="*/ 0 w 5228663"/>
              <a:gd name="connsiteY3" fmla="*/ 2644120 h 2644120"/>
            </a:gdLst>
            <a:ahLst/>
            <a:cxnLst>
              <a:cxn ang="0">
                <a:pos x="connsiteX0" y="connsiteY0"/>
              </a:cxn>
              <a:cxn ang="0">
                <a:pos x="connsiteX1" y="connsiteY1"/>
              </a:cxn>
              <a:cxn ang="0">
                <a:pos x="connsiteX2" y="connsiteY2"/>
              </a:cxn>
              <a:cxn ang="0">
                <a:pos x="connsiteX3" y="connsiteY3"/>
              </a:cxn>
            </a:cxnLst>
            <a:rect l="l" t="t" r="r" b="b"/>
            <a:pathLst>
              <a:path w="5228663" h="2644120">
                <a:moveTo>
                  <a:pt x="0" y="0"/>
                </a:moveTo>
                <a:lnTo>
                  <a:pt x="5228663" y="0"/>
                </a:lnTo>
                <a:lnTo>
                  <a:pt x="5228663" y="2644120"/>
                </a:lnTo>
                <a:lnTo>
                  <a:pt x="0" y="2644120"/>
                </a:lnTo>
                <a:close/>
              </a:path>
            </a:pathLst>
          </a:custGeom>
          <a:blipFill>
            <a:blip r:embed="rId2"/>
            <a:stretch>
              <a:fillRect/>
            </a:stretch>
          </a:blipFill>
        </p:spPr>
      </p:pic>
      <p:grpSp>
        <p:nvGrpSpPr>
          <p:cNvPr id="3" name="组合 2"/>
          <p:cNvGrpSpPr/>
          <p:nvPr/>
        </p:nvGrpSpPr>
        <p:grpSpPr>
          <a:xfrm>
            <a:off x="6323222" y="1740389"/>
            <a:ext cx="5156183" cy="2644121"/>
            <a:chOff x="6323222" y="1966035"/>
            <a:chExt cx="5156183" cy="2644121"/>
          </a:xfrm>
          <a:solidFill>
            <a:srgbClr val="1D635F"/>
          </a:solidFill>
        </p:grpSpPr>
        <p:sp>
          <p:nvSpPr>
            <p:cNvPr id="4" name="ïŝḷïḍé"/>
            <p:cNvSpPr/>
            <p:nvPr/>
          </p:nvSpPr>
          <p:spPr>
            <a:xfrm>
              <a:off x="9093088" y="1966036"/>
              <a:ext cx="2386315" cy="2644120"/>
            </a:xfrm>
            <a:prstGeom prst="snip1Rect">
              <a:avLst>
                <a:gd name="adj" fmla="val 293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义启简圆体" panose="02010601030101010101" pitchFamily="2" charset="-122"/>
                <a:ea typeface="义启简圆体" panose="02010601030101010101" pitchFamily="2" charset="-122"/>
                <a:sym typeface="Arial" panose="020B0604020202020204" pitchFamily="34" charset="0"/>
              </a:endParaRPr>
            </a:p>
          </p:txBody>
        </p:sp>
        <p:sp>
          <p:nvSpPr>
            <p:cNvPr id="5" name="îṡľîḑê"/>
            <p:cNvSpPr/>
            <p:nvPr/>
          </p:nvSpPr>
          <p:spPr bwMode="auto">
            <a:xfrm>
              <a:off x="10877348" y="1966036"/>
              <a:ext cx="602057" cy="60205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FFFFFF"/>
                </a:solidFill>
                <a:effectLst/>
                <a:uLnTx/>
                <a:uFillTx/>
                <a:latin typeface="义启简圆体" panose="02010601030101010101" pitchFamily="2" charset="-122"/>
                <a:ea typeface="义启简圆体" panose="02010601030101010101" pitchFamily="2" charset="-122"/>
                <a:sym typeface="Arial" panose="020B0604020202020204" pitchFamily="34" charset="0"/>
              </a:endParaRPr>
            </a:p>
          </p:txBody>
        </p:sp>
        <p:sp>
          <p:nvSpPr>
            <p:cNvPr id="6" name="iş1îḓê"/>
            <p:cNvSpPr/>
            <p:nvPr/>
          </p:nvSpPr>
          <p:spPr>
            <a:xfrm>
              <a:off x="6323222" y="1966035"/>
              <a:ext cx="2386315" cy="2644121"/>
            </a:xfrm>
            <a:prstGeom prst="snip1Rect">
              <a:avLst>
                <a:gd name="adj" fmla="val 293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义启简圆体" panose="02010601030101010101" pitchFamily="2" charset="-122"/>
                <a:ea typeface="义启简圆体" panose="02010601030101010101" pitchFamily="2" charset="-122"/>
                <a:sym typeface="Arial" panose="020B0604020202020204" pitchFamily="34" charset="0"/>
              </a:endParaRPr>
            </a:p>
          </p:txBody>
        </p:sp>
        <p:sp>
          <p:nvSpPr>
            <p:cNvPr id="7" name="îṩļiḍé"/>
            <p:cNvSpPr/>
            <p:nvPr/>
          </p:nvSpPr>
          <p:spPr bwMode="auto">
            <a:xfrm>
              <a:off x="8107482" y="1966035"/>
              <a:ext cx="602057" cy="60205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altLang="ko-KR" sz="1800" b="0" i="0" u="none" strike="noStrike" kern="1200" cap="none" spc="0" normalizeH="0" baseline="0" noProof="0" dirty="0">
                <a:ln>
                  <a:noFill/>
                </a:ln>
                <a:solidFill>
                  <a:srgbClr val="FFFFFF"/>
                </a:solidFill>
                <a:effectLst/>
                <a:uLnTx/>
                <a:uFillTx/>
                <a:latin typeface="义启简圆体" panose="02010601030101010101" pitchFamily="2" charset="-122"/>
                <a:ea typeface="义启简圆体" panose="02010601030101010101" pitchFamily="2" charset="-122"/>
                <a:sym typeface="Arial" panose="020B0604020202020204" pitchFamily="34" charset="0"/>
              </a:endParaRPr>
            </a:p>
          </p:txBody>
        </p:sp>
      </p:grpSp>
      <p:sp>
        <p:nvSpPr>
          <p:cNvPr id="8" name="矩形 7"/>
          <p:cNvSpPr/>
          <p:nvPr/>
        </p:nvSpPr>
        <p:spPr>
          <a:xfrm>
            <a:off x="711008" y="4714691"/>
            <a:ext cx="10769984" cy="12604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义启简圆体" panose="02010601030101010101" pitchFamily="2" charset="-122"/>
              <a:ea typeface="义启简圆体" panose="02010601030101010101" pitchFamily="2" charset="-122"/>
              <a:sym typeface="Arial" panose="020B0604020202020204" pitchFamily="34" charset="0"/>
            </a:endParaRPr>
          </a:p>
        </p:txBody>
      </p:sp>
      <p:sp>
        <p:nvSpPr>
          <p:cNvPr id="9" name="ïŝļiḋè"/>
          <p:cNvSpPr txBox="1"/>
          <p:nvPr/>
        </p:nvSpPr>
        <p:spPr>
          <a:xfrm>
            <a:off x="6510638" y="3216349"/>
            <a:ext cx="2011482" cy="728231"/>
          </a:xfrm>
          <a:prstGeom prst="rect">
            <a:avLst/>
          </a:prstGeom>
          <a:noFill/>
        </p:spPr>
        <p:txBody>
          <a:bodyPr wrap="square">
            <a:normAutofit fontScale="77500" lnSpcReduction="20000"/>
          </a:bodyPr>
          <a:lstStyle/>
          <a:p>
            <a:pPr lvl="0" algn="ctr">
              <a:lnSpc>
                <a:spcPct val="120000"/>
              </a:lnSpc>
            </a:pPr>
            <a:r>
              <a:rPr lang="zh-CN" altLang="en-US" sz="1680" dirty="0">
                <a:solidFill>
                  <a:schemeClr val="bg1"/>
                </a:solidFill>
                <a:latin typeface="义启简圆体" panose="02010601030101010101" pitchFamily="2" charset="-122"/>
                <a:ea typeface="义启简圆体" panose="02010601030101010101" pitchFamily="2" charset="-122"/>
              </a:rPr>
              <a:t>此部分内容作为文字排版占位显示</a:t>
            </a:r>
            <a:br>
              <a:rPr lang="zh-CN" altLang="en-US" sz="1680" dirty="0">
                <a:solidFill>
                  <a:schemeClr val="bg1"/>
                </a:solidFill>
                <a:latin typeface="义启简圆体" panose="02010601030101010101" pitchFamily="2" charset="-122"/>
                <a:ea typeface="义启简圆体" panose="02010601030101010101" pitchFamily="2" charset="-122"/>
              </a:rPr>
            </a:br>
            <a:r>
              <a:rPr lang="zh-CN" altLang="en-US" sz="1680" dirty="0">
                <a:solidFill>
                  <a:schemeClr val="bg1"/>
                </a:solidFill>
                <a:latin typeface="义启简圆体" panose="02010601030101010101" pitchFamily="2" charset="-122"/>
                <a:ea typeface="义启简圆体" panose="02010601030101010101" pitchFamily="2" charset="-122"/>
              </a:rPr>
              <a:t>（建议使用主题字体）</a:t>
            </a:r>
            <a:endParaRPr lang="zh-CN" altLang="en-US" sz="1680" dirty="0">
              <a:solidFill>
                <a:schemeClr val="bg1"/>
              </a:solidFill>
              <a:latin typeface="义启简圆体" panose="02010601030101010101" pitchFamily="2" charset="-122"/>
              <a:ea typeface="义启简圆体" panose="02010601030101010101" pitchFamily="2" charset="-122"/>
            </a:endParaRPr>
          </a:p>
        </p:txBody>
      </p:sp>
      <p:sp>
        <p:nvSpPr>
          <p:cNvPr id="10" name="ïŝļiḋè"/>
          <p:cNvSpPr txBox="1"/>
          <p:nvPr/>
        </p:nvSpPr>
        <p:spPr>
          <a:xfrm>
            <a:off x="9303858" y="3216349"/>
            <a:ext cx="1964774" cy="728231"/>
          </a:xfrm>
          <a:prstGeom prst="rect">
            <a:avLst/>
          </a:prstGeom>
          <a:noFill/>
        </p:spPr>
        <p:txBody>
          <a:bodyPr wrap="square">
            <a:normAutofit fontScale="77500" lnSpcReduction="20000"/>
          </a:bodyPr>
          <a:lstStyle/>
          <a:p>
            <a:pPr lvl="0" algn="ctr">
              <a:lnSpc>
                <a:spcPct val="120000"/>
              </a:lnSpc>
            </a:pPr>
            <a:r>
              <a:rPr lang="zh-CN" altLang="en-US" sz="1680" dirty="0">
                <a:solidFill>
                  <a:schemeClr val="bg1"/>
                </a:solidFill>
                <a:latin typeface="义启简圆体" panose="02010601030101010101" pitchFamily="2" charset="-122"/>
                <a:ea typeface="义启简圆体" panose="02010601030101010101" pitchFamily="2" charset="-122"/>
              </a:rPr>
              <a:t>此部分内容作为文字排版占位显示</a:t>
            </a:r>
            <a:br>
              <a:rPr lang="zh-CN" altLang="en-US" sz="1680" dirty="0">
                <a:solidFill>
                  <a:schemeClr val="bg1"/>
                </a:solidFill>
                <a:latin typeface="义启简圆体" panose="02010601030101010101" pitchFamily="2" charset="-122"/>
                <a:ea typeface="义启简圆体" panose="02010601030101010101" pitchFamily="2" charset="-122"/>
              </a:rPr>
            </a:br>
            <a:r>
              <a:rPr lang="zh-CN" altLang="en-US" sz="1680" dirty="0">
                <a:solidFill>
                  <a:schemeClr val="bg1"/>
                </a:solidFill>
                <a:latin typeface="义启简圆体" panose="02010601030101010101" pitchFamily="2" charset="-122"/>
                <a:ea typeface="义启简圆体" panose="02010601030101010101" pitchFamily="2" charset="-122"/>
              </a:rPr>
              <a:t>（建议使用主题字体）</a:t>
            </a:r>
            <a:endParaRPr lang="zh-CN" altLang="en-US" sz="1680" dirty="0">
              <a:solidFill>
                <a:schemeClr val="bg1"/>
              </a:solidFill>
              <a:latin typeface="义启简圆体" panose="02010601030101010101" pitchFamily="2" charset="-122"/>
              <a:ea typeface="义启简圆体" panose="02010601030101010101" pitchFamily="2" charset="-122"/>
            </a:endParaRPr>
          </a:p>
        </p:txBody>
      </p:sp>
      <p:sp>
        <p:nvSpPr>
          <p:cNvPr id="11" name="椭圆 18"/>
          <p:cNvSpPr/>
          <p:nvPr/>
        </p:nvSpPr>
        <p:spPr>
          <a:xfrm>
            <a:off x="7201261" y="2137594"/>
            <a:ext cx="630234" cy="570261"/>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义启简圆体" panose="02010601030101010101" pitchFamily="2" charset="-122"/>
              <a:ea typeface="义启简圆体" panose="02010601030101010101" pitchFamily="2" charset="-122"/>
              <a:sym typeface="Arial" panose="020B0604020202020204" pitchFamily="34" charset="0"/>
            </a:endParaRPr>
          </a:p>
        </p:txBody>
      </p:sp>
      <p:sp>
        <p:nvSpPr>
          <p:cNvPr id="12" name="椭圆 24"/>
          <p:cNvSpPr/>
          <p:nvPr/>
        </p:nvSpPr>
        <p:spPr>
          <a:xfrm>
            <a:off x="9975612" y="2122601"/>
            <a:ext cx="621264" cy="630234"/>
          </a:xfrm>
          <a:custGeom>
            <a:avLst/>
            <a:gdLst>
              <a:gd name="T0" fmla="*/ 375 w 500"/>
              <a:gd name="T1" fmla="*/ 188 h 508"/>
              <a:gd name="T2" fmla="*/ 188 w 500"/>
              <a:gd name="T3" fmla="*/ 0 h 508"/>
              <a:gd name="T4" fmla="*/ 0 w 500"/>
              <a:gd name="T5" fmla="*/ 188 h 508"/>
              <a:gd name="T6" fmla="*/ 188 w 500"/>
              <a:gd name="T7" fmla="*/ 375 h 508"/>
              <a:gd name="T8" fmla="*/ 375 w 500"/>
              <a:gd name="T9" fmla="*/ 188 h 508"/>
              <a:gd name="T10" fmla="*/ 188 w 500"/>
              <a:gd name="T11" fmla="*/ 328 h 508"/>
              <a:gd name="T12" fmla="*/ 47 w 500"/>
              <a:gd name="T13" fmla="*/ 188 h 508"/>
              <a:gd name="T14" fmla="*/ 188 w 500"/>
              <a:gd name="T15" fmla="*/ 47 h 508"/>
              <a:gd name="T16" fmla="*/ 328 w 500"/>
              <a:gd name="T17" fmla="*/ 188 h 508"/>
              <a:gd name="T18" fmla="*/ 188 w 500"/>
              <a:gd name="T19" fmla="*/ 328 h 508"/>
              <a:gd name="T20" fmla="*/ 500 w 500"/>
              <a:gd name="T21" fmla="*/ 466 h 508"/>
              <a:gd name="T22" fmla="*/ 458 w 500"/>
              <a:gd name="T23" fmla="*/ 508 h 508"/>
              <a:gd name="T24" fmla="*/ 314 w 500"/>
              <a:gd name="T25" fmla="*/ 364 h 508"/>
              <a:gd name="T26" fmla="*/ 356 w 500"/>
              <a:gd name="T27" fmla="*/ 322 h 508"/>
              <a:gd name="T28" fmla="*/ 500 w 500"/>
              <a:gd name="T29" fmla="*/ 466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0" h="508">
                <a:moveTo>
                  <a:pt x="375" y="188"/>
                </a:moveTo>
                <a:cubicBezTo>
                  <a:pt x="375" y="84"/>
                  <a:pt x="291" y="0"/>
                  <a:pt x="188" y="0"/>
                </a:cubicBezTo>
                <a:cubicBezTo>
                  <a:pt x="84" y="0"/>
                  <a:pt x="0" y="84"/>
                  <a:pt x="0" y="188"/>
                </a:cubicBezTo>
                <a:cubicBezTo>
                  <a:pt x="0" y="291"/>
                  <a:pt x="84" y="375"/>
                  <a:pt x="188" y="375"/>
                </a:cubicBezTo>
                <a:cubicBezTo>
                  <a:pt x="291" y="375"/>
                  <a:pt x="375" y="291"/>
                  <a:pt x="375" y="188"/>
                </a:cubicBezTo>
                <a:close/>
                <a:moveTo>
                  <a:pt x="188" y="328"/>
                </a:moveTo>
                <a:cubicBezTo>
                  <a:pt x="110" y="328"/>
                  <a:pt x="47" y="265"/>
                  <a:pt x="47" y="188"/>
                </a:cubicBezTo>
                <a:cubicBezTo>
                  <a:pt x="47" y="110"/>
                  <a:pt x="110" y="47"/>
                  <a:pt x="188" y="47"/>
                </a:cubicBezTo>
                <a:cubicBezTo>
                  <a:pt x="265" y="47"/>
                  <a:pt x="328" y="110"/>
                  <a:pt x="328" y="188"/>
                </a:cubicBezTo>
                <a:cubicBezTo>
                  <a:pt x="328" y="265"/>
                  <a:pt x="265" y="328"/>
                  <a:pt x="188" y="328"/>
                </a:cubicBezTo>
                <a:close/>
                <a:moveTo>
                  <a:pt x="500" y="466"/>
                </a:moveTo>
                <a:lnTo>
                  <a:pt x="458" y="508"/>
                </a:lnTo>
                <a:lnTo>
                  <a:pt x="314" y="364"/>
                </a:lnTo>
                <a:lnTo>
                  <a:pt x="356" y="322"/>
                </a:lnTo>
                <a:lnTo>
                  <a:pt x="500" y="4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义启简圆体" panose="02010601030101010101" pitchFamily="2" charset="-122"/>
              <a:ea typeface="义启简圆体" panose="02010601030101010101" pitchFamily="2" charset="-122"/>
              <a:sym typeface="Arial" panose="020B0604020202020204" pitchFamily="34" charset="0"/>
            </a:endParaRPr>
          </a:p>
        </p:txBody>
      </p:sp>
      <p:sp>
        <p:nvSpPr>
          <p:cNvPr id="13" name="文本框 12"/>
          <p:cNvSpPr txBox="1"/>
          <p:nvPr/>
        </p:nvSpPr>
        <p:spPr>
          <a:xfrm>
            <a:off x="1215450" y="4862053"/>
            <a:ext cx="9831778" cy="1116972"/>
          </a:xfrm>
          <a:prstGeom prst="rect">
            <a:avLst/>
          </a:prstGeom>
          <a:noFill/>
          <a:ln w="0">
            <a:noFill/>
          </a:ln>
        </p:spPr>
        <p:txBody>
          <a:bodyPr vert="horz" wrap="square" lIns="89535" tIns="46355" rIns="89535" bIns="46355" numCol="1" anchor="t">
            <a:spAutoFit/>
          </a:bodyPr>
          <a:lstStyle/>
          <a:p>
            <a:pPr algn="ctr">
              <a:lnSpc>
                <a:spcPct val="120000"/>
              </a:lnSpc>
            </a:pPr>
            <a:r>
              <a:rPr lang="zh-CN" altLang="en-US" sz="1400" dirty="0">
                <a:latin typeface="义启简圆体" panose="02010601030101010101" pitchFamily="2" charset="-122"/>
                <a:ea typeface="义启简圆体" panose="02010601030101010101" pitchFamily="2" charset="-122"/>
              </a:rPr>
              <a:t>此部分内容作为文字排版占位显示（建议使用主题字体）如需更改请在（设置形状格式）</a:t>
            </a:r>
            <a:endParaRPr lang="en-US" altLang="zh-CN" sz="1400" dirty="0">
              <a:latin typeface="义启简圆体" panose="02010601030101010101" pitchFamily="2" charset="-122"/>
              <a:ea typeface="义启简圆体" panose="02010601030101010101" pitchFamily="2" charset="-122"/>
            </a:endParaRPr>
          </a:p>
          <a:p>
            <a:pPr algn="ctr">
              <a:lnSpc>
                <a:spcPct val="120000"/>
              </a:lnSpc>
            </a:pPr>
            <a:r>
              <a:rPr lang="zh-CN" altLang="en-US" sz="1400" dirty="0">
                <a:latin typeface="义启简圆体" panose="02010601030101010101" pitchFamily="2" charset="-122"/>
                <a:ea typeface="义启简圆体" panose="02010601030101010101" pitchFamily="2" charset="-122"/>
              </a:rPr>
              <a:t>菜单下（文本选项）中调整</a:t>
            </a:r>
            <a:endParaRPr lang="en-US" altLang="zh-CN" sz="1400" dirty="0">
              <a:latin typeface="义启简圆体" panose="02010601030101010101" pitchFamily="2" charset="-122"/>
              <a:ea typeface="义启简圆体" panose="02010601030101010101" pitchFamily="2" charset="-122"/>
            </a:endParaRPr>
          </a:p>
          <a:p>
            <a:pPr algn="ctr">
              <a:lnSpc>
                <a:spcPct val="120000"/>
              </a:lnSpc>
            </a:pPr>
            <a:r>
              <a:rPr lang="zh-CN" altLang="en-US" sz="1400" dirty="0">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400" dirty="0">
              <a:latin typeface="义启简圆体" panose="02010601030101010101" pitchFamily="2" charset="-122"/>
              <a:ea typeface="义启简圆体" panose="02010601030101010101" pitchFamily="2" charset="-122"/>
            </a:endParaRPr>
          </a:p>
          <a:p>
            <a:pPr algn="ctr">
              <a:lnSpc>
                <a:spcPct val="120000"/>
              </a:lnSpc>
            </a:pPr>
            <a:endParaRPr lang="en-US" altLang="zh-CN" sz="1400" dirty="0">
              <a:latin typeface="义启简圆体" panose="02010601030101010101" pitchFamily="2" charset="-122"/>
              <a:ea typeface="义启简圆体" panose="02010601030101010101" pitchFamily="2" charset="-122"/>
            </a:endParaRPr>
          </a:p>
        </p:txBody>
      </p:sp>
      <p:sp>
        <p:nvSpPr>
          <p:cNvPr id="14" name="矩形 13"/>
          <p:cNvSpPr/>
          <p:nvPr/>
        </p:nvSpPr>
        <p:spPr>
          <a:xfrm>
            <a:off x="0" y="159489"/>
            <a:ext cx="1222403" cy="585576"/>
          </a:xfrm>
          <a:prstGeom prst="rect">
            <a:avLst/>
          </a:prstGeom>
          <a:blipFill>
            <a:blip r:embed="rId2"/>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15" name="文本框 14"/>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未来计划</a:t>
            </a:r>
            <a:endParaRPr lang="zh-CN" altLang="en-US" sz="3200" dirty="0">
              <a:latin typeface="义启简圆体" panose="02010601030101010101" pitchFamily="2" charset="-122"/>
              <a:ea typeface="义启简圆体" panose="02010601030101010101" pitchFamily="2" charset="-122"/>
            </a:endParaRPr>
          </a:p>
        </p:txBody>
      </p:sp>
      <p:sp>
        <p:nvSpPr>
          <p:cNvPr id="16" name="文本框 15"/>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1000">
        <p14:prism isInverted="1"/>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í$ļíḑê"/>
          <p:cNvGrpSpPr/>
          <p:nvPr/>
        </p:nvGrpSpPr>
        <p:grpSpPr>
          <a:xfrm>
            <a:off x="2878307" y="1600135"/>
            <a:ext cx="6239707" cy="3928974"/>
            <a:chOff x="2976147" y="1795279"/>
            <a:chExt cx="6239707" cy="3928974"/>
          </a:xfrm>
        </p:grpSpPr>
        <p:sp>
          <p:nvSpPr>
            <p:cNvPr id="27" name="íšlïdé"/>
            <p:cNvSpPr>
              <a:spLocks noChangeAspect="1"/>
            </p:cNvSpPr>
            <p:nvPr/>
          </p:nvSpPr>
          <p:spPr bwMode="gray">
            <a:xfrm>
              <a:off x="8420785" y="5310376"/>
              <a:ext cx="63606" cy="75084"/>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solidFill>
              <a:schemeClr val="tx1">
                <a:lumMod val="65000"/>
                <a:lumOff val="3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8" name="iśľíḑê"/>
            <p:cNvSpPr>
              <a:spLocks noChangeAspect="1"/>
            </p:cNvSpPr>
            <p:nvPr/>
          </p:nvSpPr>
          <p:spPr bwMode="gray">
            <a:xfrm>
              <a:off x="7869006" y="4666052"/>
              <a:ext cx="706022" cy="605909"/>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chemeClr val="tx1">
                <a:lumMod val="65000"/>
                <a:lumOff val="3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 name="ïṩlîďê"/>
            <p:cNvSpPr>
              <a:spLocks noChangeAspect="1"/>
            </p:cNvSpPr>
            <p:nvPr/>
          </p:nvSpPr>
          <p:spPr bwMode="gray">
            <a:xfrm>
              <a:off x="8799238" y="5308629"/>
              <a:ext cx="135162" cy="160644"/>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solidFill>
              <a:schemeClr val="tx1">
                <a:lumMod val="65000"/>
                <a:lumOff val="3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0" name="íşḷïďê"/>
            <p:cNvSpPr>
              <a:spLocks noChangeAspect="1"/>
            </p:cNvSpPr>
            <p:nvPr/>
          </p:nvSpPr>
          <p:spPr bwMode="gray">
            <a:xfrm>
              <a:off x="8907368" y="5160208"/>
              <a:ext cx="100179" cy="172868"/>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1" name="í$ľiḋè"/>
            <p:cNvSpPr>
              <a:spLocks noChangeAspect="1"/>
            </p:cNvSpPr>
            <p:nvPr/>
          </p:nvSpPr>
          <p:spPr bwMode="gray">
            <a:xfrm>
              <a:off x="8754714" y="4854634"/>
              <a:ext cx="50884" cy="45399"/>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2" name="íṡ1ïḋé"/>
            <p:cNvSpPr>
              <a:spLocks noChangeAspect="1"/>
            </p:cNvSpPr>
            <p:nvPr/>
          </p:nvSpPr>
          <p:spPr bwMode="gray">
            <a:xfrm>
              <a:off x="7104149" y="3545034"/>
              <a:ext cx="192407" cy="101276"/>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3" name="îŝľiḋê"/>
            <p:cNvSpPr>
              <a:spLocks noChangeAspect="1"/>
            </p:cNvSpPr>
            <p:nvPr/>
          </p:nvSpPr>
          <p:spPr bwMode="gray">
            <a:xfrm>
              <a:off x="7072346" y="3600910"/>
              <a:ext cx="131982" cy="108260"/>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4" name="išḻíḋê"/>
            <p:cNvSpPr>
              <a:spLocks noChangeAspect="1"/>
            </p:cNvSpPr>
            <p:nvPr/>
          </p:nvSpPr>
          <p:spPr bwMode="gray">
            <a:xfrm>
              <a:off x="7134361" y="3623611"/>
              <a:ext cx="4771" cy="6985"/>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5" name="iŝliḑê"/>
            <p:cNvSpPr>
              <a:spLocks noChangeAspect="1"/>
            </p:cNvSpPr>
            <p:nvPr/>
          </p:nvSpPr>
          <p:spPr bwMode="gray">
            <a:xfrm>
              <a:off x="7145493" y="3627103"/>
              <a:ext cx="4771" cy="3492"/>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6" name="ïś1íḑê"/>
            <p:cNvSpPr>
              <a:spLocks noChangeAspect="1"/>
            </p:cNvSpPr>
            <p:nvPr/>
          </p:nvSpPr>
          <p:spPr bwMode="gray">
            <a:xfrm>
              <a:off x="7126411" y="3630595"/>
              <a:ext cx="3180" cy="3492"/>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7" name="íš1ide"/>
            <p:cNvSpPr>
              <a:spLocks noChangeAspect="1"/>
            </p:cNvSpPr>
            <p:nvPr/>
          </p:nvSpPr>
          <p:spPr bwMode="gray">
            <a:xfrm>
              <a:off x="6951496" y="3665518"/>
              <a:ext cx="251242" cy="209536"/>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8" name="ïSlîde"/>
            <p:cNvSpPr>
              <a:spLocks noChangeAspect="1"/>
            </p:cNvSpPr>
            <p:nvPr/>
          </p:nvSpPr>
          <p:spPr bwMode="gray">
            <a:xfrm>
              <a:off x="7558929" y="4353495"/>
              <a:ext cx="189227" cy="220013"/>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9" name="íśļïḓê"/>
            <p:cNvSpPr>
              <a:spLocks noChangeAspect="1"/>
            </p:cNvSpPr>
            <p:nvPr/>
          </p:nvSpPr>
          <p:spPr bwMode="gray">
            <a:xfrm>
              <a:off x="7733844" y="4573507"/>
              <a:ext cx="160605" cy="55876"/>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40" name="ïsḻídè"/>
            <p:cNvSpPr>
              <a:spLocks noChangeAspect="1"/>
            </p:cNvSpPr>
            <p:nvPr/>
          </p:nvSpPr>
          <p:spPr bwMode="gray">
            <a:xfrm>
              <a:off x="7797450" y="4377940"/>
              <a:ext cx="173326" cy="162391"/>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41" name="i$ḷíḓê"/>
            <p:cNvSpPr>
              <a:spLocks noChangeAspect="1"/>
            </p:cNvSpPr>
            <p:nvPr/>
          </p:nvSpPr>
          <p:spPr bwMode="gray">
            <a:xfrm>
              <a:off x="8485980" y="4540330"/>
              <a:ext cx="69966" cy="41907"/>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42" name="î$líḓè"/>
            <p:cNvSpPr>
              <a:spLocks noChangeAspect="1"/>
            </p:cNvSpPr>
            <p:nvPr/>
          </p:nvSpPr>
          <p:spPr bwMode="gray">
            <a:xfrm>
              <a:off x="8357179" y="4510647"/>
              <a:ext cx="173326" cy="155406"/>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43" name="íṥliďé"/>
            <p:cNvGrpSpPr>
              <a:grpSpLocks noChangeAspect="1"/>
            </p:cNvGrpSpPr>
            <p:nvPr/>
          </p:nvGrpSpPr>
          <p:grpSpPr bwMode="gray">
            <a:xfrm>
              <a:off x="7942115" y="4100305"/>
              <a:ext cx="162193" cy="254936"/>
              <a:chOff x="3802" y="2280"/>
              <a:chExt cx="102" cy="146"/>
            </a:xfrm>
            <a:solidFill>
              <a:schemeClr val="bg1">
                <a:lumMod val="75000"/>
              </a:schemeClr>
            </a:solidFill>
          </p:grpSpPr>
          <p:sp>
            <p:nvSpPr>
              <p:cNvPr id="371" name="î$ḷïḍe"/>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72" name="ïṡḷiḓe"/>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73" name="işļiḑè"/>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74" name="ïşḷîďê"/>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75" name="íṥlidê"/>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76" name="işļiḋé"/>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77" name="isļïḑê"/>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78" name="ïşľîdê"/>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79" name="íṩḷïḑê"/>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80" name="ïSlïḍê"/>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81" name="ïṥlïdê"/>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44" name="îSḷïďè"/>
            <p:cNvSpPr>
              <a:spLocks noChangeAspect="1"/>
            </p:cNvSpPr>
            <p:nvPr/>
          </p:nvSpPr>
          <p:spPr bwMode="gray">
            <a:xfrm>
              <a:off x="7884907" y="4363971"/>
              <a:ext cx="23853" cy="20954"/>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45" name="îslïḓê"/>
            <p:cNvSpPr>
              <a:spLocks noChangeAspect="1"/>
            </p:cNvSpPr>
            <p:nvPr/>
          </p:nvSpPr>
          <p:spPr bwMode="gray">
            <a:xfrm>
              <a:off x="7921481" y="4522869"/>
              <a:ext cx="4771" cy="15716"/>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46" name="îṧľíḓé"/>
            <p:cNvSpPr>
              <a:spLocks noChangeAspect="1"/>
            </p:cNvSpPr>
            <p:nvPr/>
          </p:nvSpPr>
          <p:spPr bwMode="gray">
            <a:xfrm>
              <a:off x="8072544" y="4620652"/>
              <a:ext cx="42934" cy="20954"/>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47" name="i$ľîḋe"/>
            <p:cNvSpPr>
              <a:spLocks noChangeAspect="1"/>
            </p:cNvSpPr>
            <p:nvPr/>
          </p:nvSpPr>
          <p:spPr bwMode="gray">
            <a:xfrm>
              <a:off x="8051872" y="4634622"/>
              <a:ext cx="27033" cy="24446"/>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48" name="íśḷïďe"/>
            <p:cNvSpPr>
              <a:spLocks noChangeAspect="1"/>
            </p:cNvSpPr>
            <p:nvPr/>
          </p:nvSpPr>
          <p:spPr bwMode="gray">
            <a:xfrm>
              <a:off x="8128199" y="4514139"/>
              <a:ext cx="50884" cy="20954"/>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49" name="îšḻîďê"/>
            <p:cNvSpPr>
              <a:spLocks noChangeAspect="1"/>
            </p:cNvSpPr>
            <p:nvPr/>
          </p:nvSpPr>
          <p:spPr bwMode="gray">
            <a:xfrm>
              <a:off x="7970775" y="4428578"/>
              <a:ext cx="109720" cy="141437"/>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50" name="iṥľídè"/>
            <p:cNvSpPr>
              <a:spLocks noChangeAspect="1"/>
            </p:cNvSpPr>
            <p:nvPr/>
          </p:nvSpPr>
          <p:spPr bwMode="gray">
            <a:xfrm>
              <a:off x="8118658" y="4418101"/>
              <a:ext cx="25442" cy="59369"/>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51" name="îşlíḍé"/>
            <p:cNvSpPr>
              <a:spLocks noChangeAspect="1"/>
            </p:cNvSpPr>
            <p:nvPr/>
          </p:nvSpPr>
          <p:spPr bwMode="gray">
            <a:xfrm>
              <a:off x="8180673" y="4468739"/>
              <a:ext cx="181276" cy="167629"/>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52" name="íṥḷîḓê"/>
            <p:cNvSpPr>
              <a:spLocks noChangeAspect="1"/>
            </p:cNvSpPr>
            <p:nvPr/>
          </p:nvSpPr>
          <p:spPr bwMode="gray">
            <a:xfrm>
              <a:off x="8528915" y="4510647"/>
              <a:ext cx="41344" cy="41907"/>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53" name="íSḷíḑé"/>
            <p:cNvSpPr>
              <a:spLocks noChangeAspect="1"/>
            </p:cNvSpPr>
            <p:nvPr/>
          </p:nvSpPr>
          <p:spPr bwMode="gray">
            <a:xfrm>
              <a:off x="7678189" y="4007760"/>
              <a:ext cx="125622" cy="289858"/>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54" name="îşliḍê"/>
            <p:cNvSpPr>
              <a:spLocks noChangeAspect="1"/>
            </p:cNvSpPr>
            <p:nvPr/>
          </p:nvSpPr>
          <p:spPr bwMode="gray">
            <a:xfrm>
              <a:off x="7808581" y="4329049"/>
              <a:ext cx="168555" cy="11524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55" name="išḻíḋè"/>
            <p:cNvSpPr>
              <a:spLocks noChangeAspect="1"/>
            </p:cNvSpPr>
            <p:nvPr/>
          </p:nvSpPr>
          <p:spPr bwMode="gray">
            <a:xfrm>
              <a:off x="7644797" y="4332541"/>
              <a:ext cx="71557" cy="103022"/>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56" name="iṧ1ïdè"/>
            <p:cNvSpPr>
              <a:spLocks noChangeAspect="1"/>
            </p:cNvSpPr>
            <p:nvPr/>
          </p:nvSpPr>
          <p:spPr bwMode="gray">
            <a:xfrm>
              <a:off x="7600273" y="4058397"/>
              <a:ext cx="136752" cy="295097"/>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57" name="ïSḻiḋè"/>
            <p:cNvSpPr>
              <a:spLocks noChangeAspect="1"/>
            </p:cNvSpPr>
            <p:nvPr/>
          </p:nvSpPr>
          <p:spPr bwMode="gray">
            <a:xfrm>
              <a:off x="7506454" y="3899500"/>
              <a:ext cx="154244" cy="366688"/>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58" name="íş1idê"/>
            <p:cNvSpPr>
              <a:spLocks noChangeAspect="1"/>
            </p:cNvSpPr>
            <p:nvPr/>
          </p:nvSpPr>
          <p:spPr bwMode="gray">
            <a:xfrm>
              <a:off x="7681369" y="4178881"/>
              <a:ext cx="92228" cy="82069"/>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59" name="iṣḻïḑe"/>
            <p:cNvSpPr>
              <a:spLocks noChangeAspect="1"/>
            </p:cNvSpPr>
            <p:nvPr/>
          </p:nvSpPr>
          <p:spPr bwMode="gray">
            <a:xfrm>
              <a:off x="7644797" y="4021729"/>
              <a:ext cx="125622" cy="171121"/>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60" name="îṥḷidê"/>
            <p:cNvGrpSpPr>
              <a:grpSpLocks noChangeAspect="1"/>
            </p:cNvGrpSpPr>
            <p:nvPr/>
          </p:nvGrpSpPr>
          <p:grpSpPr bwMode="gray">
            <a:xfrm>
              <a:off x="6957404" y="3702325"/>
              <a:ext cx="637590" cy="646094"/>
              <a:chOff x="3183" y="2052"/>
              <a:chExt cx="401" cy="370"/>
            </a:xfrm>
            <a:solidFill>
              <a:schemeClr val="bg1">
                <a:lumMod val="75000"/>
              </a:schemeClr>
            </a:solidFill>
          </p:grpSpPr>
          <p:sp>
            <p:nvSpPr>
              <p:cNvPr id="364" name="iṩļíḋè"/>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65" name="îşľíḍê"/>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66" name="ïṥ1íḑè"/>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67" name="îṩļïḓè"/>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68" name="ïşḷiḋé"/>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69" name="íṩ1ïḓé"/>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70" name="ïṣḷîḍè"/>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61" name="ïšļiḋé"/>
            <p:cNvSpPr>
              <a:spLocks noChangeAspect="1"/>
            </p:cNvSpPr>
            <p:nvPr/>
          </p:nvSpPr>
          <p:spPr bwMode="gray">
            <a:xfrm>
              <a:off x="7991447" y="3964106"/>
              <a:ext cx="30213" cy="69845"/>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62" name="îś1íḓe"/>
            <p:cNvGrpSpPr>
              <a:grpSpLocks noChangeAspect="1"/>
            </p:cNvGrpSpPr>
            <p:nvPr/>
          </p:nvGrpSpPr>
          <p:grpSpPr bwMode="gray">
            <a:xfrm>
              <a:off x="8158389" y="3487403"/>
              <a:ext cx="283044" cy="352718"/>
              <a:chOff x="3938" y="1929"/>
              <a:chExt cx="178" cy="202"/>
            </a:xfrm>
            <a:solidFill>
              <a:schemeClr val="bg1">
                <a:lumMod val="75000"/>
              </a:schemeClr>
            </a:solidFill>
          </p:grpSpPr>
          <p:sp>
            <p:nvSpPr>
              <p:cNvPr id="360" name="ïš1íde"/>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61" name="íśļiḑè"/>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62" name="îŝḷïḋê"/>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63" name="ïšḻíḑê"/>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63" name="ï$ḻíďê"/>
            <p:cNvSpPr>
              <a:spLocks noChangeAspect="1"/>
            </p:cNvSpPr>
            <p:nvPr/>
          </p:nvSpPr>
          <p:spPr bwMode="gray">
            <a:xfrm>
              <a:off x="8096396" y="3665518"/>
              <a:ext cx="60425" cy="99530"/>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64" name="îṣḷiḋè"/>
            <p:cNvSpPr>
              <a:spLocks noChangeAspect="1"/>
            </p:cNvSpPr>
            <p:nvPr/>
          </p:nvSpPr>
          <p:spPr bwMode="gray">
            <a:xfrm>
              <a:off x="7428538" y="3291845"/>
              <a:ext cx="551779" cy="296843"/>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65" name="íṧľïḍè"/>
            <p:cNvSpPr>
              <a:spLocks noChangeAspect="1"/>
            </p:cNvSpPr>
            <p:nvPr/>
          </p:nvSpPr>
          <p:spPr bwMode="gray">
            <a:xfrm>
              <a:off x="7791090" y="4068874"/>
              <a:ext cx="41344" cy="40162"/>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66" name="ïṥ1íďê"/>
            <p:cNvSpPr>
              <a:spLocks noChangeAspect="1"/>
            </p:cNvSpPr>
            <p:nvPr/>
          </p:nvSpPr>
          <p:spPr bwMode="gray">
            <a:xfrm>
              <a:off x="7180476" y="3251684"/>
              <a:ext cx="1068574" cy="815445"/>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67" name="îsļîḋè"/>
            <p:cNvSpPr>
              <a:spLocks noChangeAspect="1"/>
            </p:cNvSpPr>
            <p:nvPr/>
          </p:nvSpPr>
          <p:spPr bwMode="gray">
            <a:xfrm>
              <a:off x="8066183" y="3553765"/>
              <a:ext cx="109720" cy="132706"/>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68" name="îšľïḑê"/>
            <p:cNvGrpSpPr>
              <a:grpSpLocks noChangeAspect="1"/>
            </p:cNvGrpSpPr>
            <p:nvPr/>
          </p:nvGrpSpPr>
          <p:grpSpPr bwMode="gray">
            <a:xfrm>
              <a:off x="6237521" y="1795409"/>
              <a:ext cx="2978333" cy="1802010"/>
              <a:chOff x="2730" y="960"/>
              <a:chExt cx="1873" cy="1032"/>
            </a:xfrm>
            <a:solidFill>
              <a:schemeClr val="bg1">
                <a:lumMod val="75000"/>
              </a:schemeClr>
            </a:solidFill>
          </p:grpSpPr>
          <p:grpSp>
            <p:nvGrpSpPr>
              <p:cNvPr id="343" name="iš1ïdè"/>
              <p:cNvGrpSpPr>
                <a:grpSpLocks noChangeAspect="1"/>
              </p:cNvGrpSpPr>
              <p:nvPr/>
            </p:nvGrpSpPr>
            <p:grpSpPr bwMode="gray">
              <a:xfrm>
                <a:off x="3044" y="960"/>
                <a:ext cx="1473" cy="481"/>
                <a:chOff x="3044" y="960"/>
                <a:chExt cx="1473" cy="481"/>
              </a:xfrm>
              <a:grpFill/>
            </p:grpSpPr>
            <p:sp>
              <p:nvSpPr>
                <p:cNvPr id="347" name="îśliḓê"/>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48" name="í$lîḍê"/>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49" name="îṡļíḍè"/>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50" name="îşľíḑê"/>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51" name="ïṡľiḑê"/>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52" name="íSľíḑê"/>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53" name="i$1îḑè"/>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54" name="i$1iḓè"/>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55" name="íṡḷiḋè"/>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56" name="iśḷíḋè"/>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57" name="íSļíḍè"/>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58" name="îśḻîḋe"/>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59" name="íšliḍè"/>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344" name="ïŝļïďe"/>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45" name="isḻiḍè"/>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solidFill>
                <a:schemeClr val="tx1">
                  <a:lumMod val="65000"/>
                  <a:lumOff val="3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46" name="iṧḻîḋé"/>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grpSp>
          <p:nvGrpSpPr>
            <p:cNvPr id="69" name="isľîḋé"/>
            <p:cNvGrpSpPr>
              <a:grpSpLocks noChangeAspect="1"/>
            </p:cNvGrpSpPr>
            <p:nvPr/>
          </p:nvGrpSpPr>
          <p:grpSpPr bwMode="gray">
            <a:xfrm>
              <a:off x="6352108" y="3574697"/>
              <a:ext cx="648791" cy="644320"/>
              <a:chOff x="2802" y="1979"/>
              <a:chExt cx="408" cy="369"/>
            </a:xfrm>
            <a:solidFill>
              <a:schemeClr val="bg1">
                <a:lumMod val="75000"/>
              </a:schemeClr>
            </a:solidFill>
          </p:grpSpPr>
          <p:sp>
            <p:nvSpPr>
              <p:cNvPr id="314" name="îṣḷîḑè"/>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315" name="îSḻïḑê"/>
              <p:cNvGrpSpPr>
                <a:grpSpLocks noChangeAspect="1"/>
              </p:cNvGrpSpPr>
              <p:nvPr/>
            </p:nvGrpSpPr>
            <p:grpSpPr bwMode="gray">
              <a:xfrm>
                <a:off x="2889" y="2101"/>
                <a:ext cx="17" cy="51"/>
                <a:chOff x="2889" y="2101"/>
                <a:chExt cx="17" cy="51"/>
              </a:xfrm>
              <a:grpFill/>
            </p:grpSpPr>
            <p:sp>
              <p:nvSpPr>
                <p:cNvPr id="340" name="îṣlîḓè"/>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41" name="išḻíḍé"/>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42" name="îṥ1íḍe"/>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316" name="îṥḻîḑè"/>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317" name="iṩlîḑè"/>
              <p:cNvGrpSpPr>
                <a:grpSpLocks noChangeAspect="1"/>
              </p:cNvGrpSpPr>
              <p:nvPr/>
            </p:nvGrpSpPr>
            <p:grpSpPr bwMode="gray">
              <a:xfrm>
                <a:off x="2896" y="2116"/>
                <a:ext cx="231" cy="189"/>
                <a:chOff x="2896" y="2116"/>
                <a:chExt cx="231" cy="189"/>
              </a:xfrm>
              <a:grpFill/>
            </p:grpSpPr>
            <p:sp>
              <p:nvSpPr>
                <p:cNvPr id="338" name="iŝḷîḍé"/>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39" name="î$liḋè"/>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grpSp>
            <p:nvGrpSpPr>
              <p:cNvPr id="318" name="ïSľíḓé"/>
              <p:cNvGrpSpPr>
                <a:grpSpLocks noChangeAspect="1"/>
              </p:cNvGrpSpPr>
              <p:nvPr/>
            </p:nvGrpSpPr>
            <p:grpSpPr bwMode="gray">
              <a:xfrm>
                <a:off x="2984" y="2276"/>
                <a:ext cx="114" cy="72"/>
                <a:chOff x="2984" y="2276"/>
                <a:chExt cx="114" cy="72"/>
              </a:xfrm>
              <a:grpFill/>
            </p:grpSpPr>
            <p:sp>
              <p:nvSpPr>
                <p:cNvPr id="336" name="iṡľîďè"/>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37" name="íŝľídé"/>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319" name="íślîde"/>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320" name="îṣ1íďe"/>
              <p:cNvGrpSpPr>
                <a:grpSpLocks noChangeAspect="1"/>
              </p:cNvGrpSpPr>
              <p:nvPr/>
            </p:nvGrpSpPr>
            <p:grpSpPr bwMode="gray">
              <a:xfrm>
                <a:off x="3086" y="2189"/>
                <a:ext cx="85" cy="114"/>
                <a:chOff x="3086" y="2189"/>
                <a:chExt cx="85" cy="114"/>
              </a:xfrm>
              <a:grpFill/>
            </p:grpSpPr>
            <p:sp>
              <p:nvSpPr>
                <p:cNvPr id="334" name="îş1ïḍe"/>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35" name="îśľiďe"/>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321" name="íṥlïḋe"/>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322" name="íṧľîďê"/>
              <p:cNvGrpSpPr>
                <a:grpSpLocks noChangeAspect="1"/>
              </p:cNvGrpSpPr>
              <p:nvPr/>
            </p:nvGrpSpPr>
            <p:grpSpPr bwMode="gray">
              <a:xfrm>
                <a:off x="3000" y="2012"/>
                <a:ext cx="210" cy="192"/>
                <a:chOff x="3000" y="2012"/>
                <a:chExt cx="210" cy="192"/>
              </a:xfrm>
              <a:grpFill/>
            </p:grpSpPr>
            <p:sp>
              <p:nvSpPr>
                <p:cNvPr id="332" name="ïSļíḋê"/>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33" name="ïšḷiḋe"/>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323" name="íş1iḑè"/>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24" name="iśḻíďé"/>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25" name="isḷiďè"/>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326" name="íSḻîḑê"/>
              <p:cNvGrpSpPr>
                <a:grpSpLocks noChangeAspect="1"/>
              </p:cNvGrpSpPr>
              <p:nvPr/>
            </p:nvGrpSpPr>
            <p:grpSpPr bwMode="gray">
              <a:xfrm>
                <a:off x="2802" y="1979"/>
                <a:ext cx="205" cy="88"/>
                <a:chOff x="2802" y="1979"/>
                <a:chExt cx="205" cy="88"/>
              </a:xfrm>
              <a:grpFill/>
            </p:grpSpPr>
            <p:sp>
              <p:nvSpPr>
                <p:cNvPr id="330" name="íṣ1iḓe"/>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31" name="ísḷiďé"/>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327" name="íṩ1iḓê"/>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28" name="i$ḻïḑe"/>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29" name="iṡ1ïḍe"/>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70" name="iŝḻiḑé"/>
            <p:cNvSpPr>
              <a:spLocks noChangeAspect="1"/>
            </p:cNvSpPr>
            <p:nvPr/>
          </p:nvSpPr>
          <p:spPr bwMode="gray">
            <a:xfrm>
              <a:off x="6654139" y="3593926"/>
              <a:ext cx="54065" cy="61115"/>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71" name="iṡliḓè"/>
            <p:cNvSpPr>
              <a:spLocks noChangeAspect="1"/>
            </p:cNvSpPr>
            <p:nvPr/>
          </p:nvSpPr>
          <p:spPr bwMode="gray">
            <a:xfrm>
              <a:off x="6708204" y="3185330"/>
              <a:ext cx="709202" cy="415580"/>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72" name="îSľídé"/>
            <p:cNvSpPr>
              <a:spLocks noChangeAspect="1"/>
            </p:cNvSpPr>
            <p:nvPr/>
          </p:nvSpPr>
          <p:spPr bwMode="gray">
            <a:xfrm>
              <a:off x="6592124" y="3536304"/>
              <a:ext cx="117670" cy="62861"/>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73" name="îṧľïḋé"/>
            <p:cNvSpPr>
              <a:spLocks noChangeAspect="1"/>
            </p:cNvSpPr>
            <p:nvPr/>
          </p:nvSpPr>
          <p:spPr bwMode="gray">
            <a:xfrm>
              <a:off x="6873578" y="3482173"/>
              <a:ext cx="298946" cy="213028"/>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74" name="îṣ1ïďè"/>
            <p:cNvSpPr>
              <a:spLocks noChangeAspect="1"/>
            </p:cNvSpPr>
            <p:nvPr/>
          </p:nvSpPr>
          <p:spPr bwMode="gray">
            <a:xfrm>
              <a:off x="6811563" y="3555511"/>
              <a:ext cx="248062" cy="188582"/>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75" name="iṧlíḓe"/>
            <p:cNvGrpSpPr>
              <a:grpSpLocks noChangeAspect="1"/>
            </p:cNvGrpSpPr>
            <p:nvPr/>
          </p:nvGrpSpPr>
          <p:grpSpPr bwMode="gray">
            <a:xfrm>
              <a:off x="6677991" y="3579997"/>
              <a:ext cx="96999" cy="85562"/>
              <a:chOff x="3007" y="1982"/>
              <a:chExt cx="61" cy="49"/>
            </a:xfrm>
            <a:solidFill>
              <a:schemeClr val="bg1">
                <a:lumMod val="75000"/>
              </a:schemeClr>
            </a:solidFill>
          </p:grpSpPr>
          <p:sp>
            <p:nvSpPr>
              <p:cNvPr id="312" name="ïṥļîde"/>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13" name="îsḷídè"/>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76" name="îšļíḋé"/>
            <p:cNvSpPr>
              <a:spLocks noChangeAspect="1"/>
            </p:cNvSpPr>
            <p:nvPr/>
          </p:nvSpPr>
          <p:spPr bwMode="gray">
            <a:xfrm>
              <a:off x="5469486" y="2743559"/>
              <a:ext cx="190817" cy="143183"/>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77" name="îṣlîďe"/>
            <p:cNvGrpSpPr>
              <a:grpSpLocks noChangeAspect="1"/>
            </p:cNvGrpSpPr>
            <p:nvPr/>
          </p:nvGrpSpPr>
          <p:grpSpPr bwMode="gray">
            <a:xfrm>
              <a:off x="6083279" y="1795408"/>
              <a:ext cx="287816" cy="326528"/>
              <a:chOff x="3202" y="1036"/>
              <a:chExt cx="181" cy="187"/>
            </a:xfrm>
            <a:solidFill>
              <a:schemeClr val="bg1">
                <a:lumMod val="75000"/>
              </a:schemeClr>
            </a:solidFill>
          </p:grpSpPr>
          <p:sp>
            <p:nvSpPr>
              <p:cNvPr id="306" name="îşlîḋé"/>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07" name="ïsľíḓe"/>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08" name="î$ľïḋe"/>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09" name="ïsḻiḑe"/>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10" name="îṡḷïḋè"/>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11" name="iSľîḍê"/>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78" name="iṩlïḓê"/>
            <p:cNvSpPr>
              <a:spLocks noChangeAspect="1"/>
            </p:cNvSpPr>
            <p:nvPr/>
          </p:nvSpPr>
          <p:spPr bwMode="gray">
            <a:xfrm>
              <a:off x="5129196" y="3024686"/>
              <a:ext cx="6361" cy="6985"/>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79" name="îṡľïḓê"/>
            <p:cNvSpPr>
              <a:spLocks noChangeAspect="1"/>
            </p:cNvSpPr>
            <p:nvPr/>
          </p:nvSpPr>
          <p:spPr bwMode="gray">
            <a:xfrm>
              <a:off x="5467895" y="2390840"/>
              <a:ext cx="46115" cy="48892"/>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80" name="ïšḷíḑe"/>
            <p:cNvSpPr>
              <a:spLocks noChangeAspect="1"/>
            </p:cNvSpPr>
            <p:nvPr/>
          </p:nvSpPr>
          <p:spPr bwMode="gray">
            <a:xfrm>
              <a:off x="5407470" y="2504338"/>
              <a:ext cx="46115" cy="34923"/>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81" name="îṡľiḓê"/>
            <p:cNvSpPr>
              <a:spLocks noChangeAspect="1"/>
            </p:cNvSpPr>
            <p:nvPr/>
          </p:nvSpPr>
          <p:spPr bwMode="gray">
            <a:xfrm>
              <a:off x="5130786" y="3019448"/>
              <a:ext cx="14312" cy="5239"/>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82" name="ïṧḻidé"/>
            <p:cNvSpPr>
              <a:spLocks noChangeAspect="1"/>
            </p:cNvSpPr>
            <p:nvPr/>
          </p:nvSpPr>
          <p:spPr bwMode="gray">
            <a:xfrm>
              <a:off x="4625121" y="1795408"/>
              <a:ext cx="965216" cy="1225786"/>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83" name="îSḷîḑé"/>
            <p:cNvSpPr>
              <a:spLocks noChangeAspect="1"/>
            </p:cNvSpPr>
            <p:nvPr/>
          </p:nvSpPr>
          <p:spPr bwMode="gray">
            <a:xfrm>
              <a:off x="4939969" y="2546246"/>
              <a:ext cx="52475" cy="57623"/>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84" name="ïšlïḑe"/>
            <p:cNvSpPr>
              <a:spLocks noChangeAspect="1"/>
            </p:cNvSpPr>
            <p:nvPr/>
          </p:nvSpPr>
          <p:spPr bwMode="gray">
            <a:xfrm>
              <a:off x="4695087" y="2050344"/>
              <a:ext cx="52475" cy="20954"/>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85" name="ïṧľïďé"/>
            <p:cNvGrpSpPr>
              <a:grpSpLocks noChangeAspect="1"/>
            </p:cNvGrpSpPr>
            <p:nvPr/>
          </p:nvGrpSpPr>
          <p:grpSpPr bwMode="gray">
            <a:xfrm>
              <a:off x="4478817" y="4222566"/>
              <a:ext cx="809379" cy="1501687"/>
              <a:chOff x="1624" y="2350"/>
              <a:chExt cx="509" cy="860"/>
            </a:xfrm>
            <a:solidFill>
              <a:schemeClr val="bg1">
                <a:lumMod val="75000"/>
              </a:schemeClr>
            </a:solidFill>
          </p:grpSpPr>
          <p:sp>
            <p:nvSpPr>
              <p:cNvPr id="281" name="îşļïdè"/>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82" name="îṧľíďê"/>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83" name="îSḷíde"/>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84" name="iṥlïḋé"/>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85" name="iṩľïḑê"/>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86" name="ïŝḻiḑê"/>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87" name="isḷîḑè"/>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88" name="í$1ïďé"/>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89" name="iṡḻiďê"/>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0" name="ïṧḷiḓé"/>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1" name="iṣlîḑe"/>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2" name="iṡľïḋê"/>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3" name="íṥḻïḑe"/>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solidFill>
                <a:schemeClr val="tx1">
                  <a:lumMod val="65000"/>
                  <a:lumOff val="3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4" name="íśľïďe"/>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5" name="ïṥḻïḋê"/>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6" name="i$ľiḑê"/>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7" name="iṣļïḓé"/>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8" name="i$1ïďè"/>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99" name="išlîḑè"/>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00" name="i$ḷiḓê"/>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01" name="í$1îḓe"/>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02" name="í$ḻiďê"/>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03" name="íṥļïḓé"/>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04" name="išḷíďè"/>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305" name="íṡļïďè"/>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86" name="işḻîḑè"/>
            <p:cNvSpPr>
              <a:spLocks noChangeAspect="1"/>
            </p:cNvSpPr>
            <p:nvPr/>
          </p:nvSpPr>
          <p:spPr bwMode="gray">
            <a:xfrm>
              <a:off x="4369109" y="4171897"/>
              <a:ext cx="74737" cy="82069"/>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87" name="íṡľiḍé"/>
            <p:cNvSpPr>
              <a:spLocks noChangeAspect="1"/>
            </p:cNvSpPr>
            <p:nvPr/>
          </p:nvSpPr>
          <p:spPr bwMode="gray">
            <a:xfrm>
              <a:off x="4448616" y="4276665"/>
              <a:ext cx="101769" cy="47146"/>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88" name="íşḻíḋe"/>
            <p:cNvSpPr>
              <a:spLocks noChangeAspect="1"/>
            </p:cNvSpPr>
            <p:nvPr/>
          </p:nvSpPr>
          <p:spPr bwMode="gray">
            <a:xfrm>
              <a:off x="4288012" y="4116020"/>
              <a:ext cx="68377" cy="82069"/>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89" name="ïśľidê"/>
            <p:cNvSpPr>
              <a:spLocks noChangeAspect="1"/>
            </p:cNvSpPr>
            <p:nvPr/>
          </p:nvSpPr>
          <p:spPr bwMode="gray">
            <a:xfrm>
              <a:off x="4340487" y="4103797"/>
              <a:ext cx="19082" cy="506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90" name="íšlïḋè"/>
            <p:cNvSpPr>
              <a:spLocks noChangeAspect="1"/>
            </p:cNvSpPr>
            <p:nvPr/>
          </p:nvSpPr>
          <p:spPr bwMode="gray">
            <a:xfrm>
              <a:off x="4326175" y="4184119"/>
              <a:ext cx="39754" cy="24446"/>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91" name="íṥľîḓê"/>
            <p:cNvSpPr>
              <a:spLocks noChangeAspect="1"/>
            </p:cNvSpPr>
            <p:nvPr/>
          </p:nvSpPr>
          <p:spPr bwMode="gray">
            <a:xfrm>
              <a:off x="4399321" y="4246980"/>
              <a:ext cx="57245" cy="55876"/>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92" name="iṧḻiḍè"/>
            <p:cNvSpPr>
              <a:spLocks noChangeAspect="1"/>
            </p:cNvSpPr>
            <p:nvPr/>
          </p:nvSpPr>
          <p:spPr bwMode="gray">
            <a:xfrm>
              <a:off x="4337306" y="4152689"/>
              <a:ext cx="106540" cy="59369"/>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93" name="išľidê"/>
            <p:cNvSpPr>
              <a:spLocks noChangeAspect="1"/>
            </p:cNvSpPr>
            <p:nvPr/>
          </p:nvSpPr>
          <p:spPr bwMode="gray">
            <a:xfrm>
              <a:off x="3855493" y="3803462"/>
              <a:ext cx="526337" cy="377165"/>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94" name="îṡ1ïḋê"/>
            <p:cNvGrpSpPr>
              <a:grpSpLocks noChangeAspect="1"/>
            </p:cNvGrpSpPr>
            <p:nvPr/>
          </p:nvGrpSpPr>
          <p:grpSpPr bwMode="gray">
            <a:xfrm>
              <a:off x="2976147" y="2486876"/>
              <a:ext cx="1757106" cy="1480720"/>
              <a:chOff x="679" y="1356"/>
              <a:chExt cx="1105" cy="848"/>
            </a:xfrm>
            <a:solidFill>
              <a:schemeClr val="bg1">
                <a:lumMod val="75000"/>
              </a:schemeClr>
            </a:solidFill>
          </p:grpSpPr>
          <p:grpSp>
            <p:nvGrpSpPr>
              <p:cNvPr id="269" name="íṥļídé"/>
              <p:cNvGrpSpPr>
                <a:grpSpLocks noChangeAspect="1"/>
              </p:cNvGrpSpPr>
              <p:nvPr/>
            </p:nvGrpSpPr>
            <p:grpSpPr bwMode="gray">
              <a:xfrm>
                <a:off x="679" y="1356"/>
                <a:ext cx="411" cy="413"/>
                <a:chOff x="679" y="1356"/>
                <a:chExt cx="411" cy="413"/>
              </a:xfrm>
              <a:grpFill/>
            </p:grpSpPr>
            <p:sp>
              <p:nvSpPr>
                <p:cNvPr id="276" name="ís1îdé"/>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77" name="ïsḻiḋé"/>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78" name="iṥliḓê"/>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79" name="íṧ1ïḍè"/>
                <p:cNvSpPr>
                  <a:spLocks noChangeAspect="1"/>
                </p:cNvSpPr>
                <p:nvPr/>
              </p:nvSpPr>
              <p:spPr bwMode="gray">
                <a:xfrm>
                  <a:off x="679"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80" name="iŝḷiďe"/>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grpSp>
            <p:nvGrpSpPr>
              <p:cNvPr id="270" name="íṡľîḋê"/>
              <p:cNvGrpSpPr>
                <a:grpSpLocks noChangeAspect="1"/>
              </p:cNvGrpSpPr>
              <p:nvPr/>
            </p:nvGrpSpPr>
            <p:grpSpPr bwMode="gray">
              <a:xfrm>
                <a:off x="1149" y="1865"/>
                <a:ext cx="635" cy="339"/>
                <a:chOff x="1149" y="1865"/>
                <a:chExt cx="635" cy="339"/>
              </a:xfrm>
              <a:grpFill/>
            </p:grpSpPr>
            <p:sp>
              <p:nvSpPr>
                <p:cNvPr id="271" name="íśḷíḍe"/>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72" name="íšľîḑé"/>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73" name="iSļíďê"/>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74" name="i$lîḓè"/>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75" name="ïṡḷîḍè"/>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no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grpSp>
        <p:grpSp>
          <p:nvGrpSpPr>
            <p:cNvPr id="95" name="ísḻïḑe"/>
            <p:cNvGrpSpPr>
              <a:grpSpLocks noChangeAspect="1"/>
            </p:cNvGrpSpPr>
            <p:nvPr/>
          </p:nvGrpSpPr>
          <p:grpSpPr bwMode="gray">
            <a:xfrm>
              <a:off x="3437151" y="1795279"/>
              <a:ext cx="1540710" cy="1784412"/>
              <a:chOff x="969" y="960"/>
              <a:chExt cx="969" cy="1022"/>
            </a:xfrm>
            <a:solidFill>
              <a:schemeClr val="bg1">
                <a:lumMod val="75000"/>
              </a:schemeClr>
            </a:solidFill>
          </p:grpSpPr>
          <p:sp>
            <p:nvSpPr>
              <p:cNvPr id="240" name="ïşlïḑe"/>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41" name="ïŝ1iḓê"/>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42" name="íṥ1íďè"/>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43" name="ïṧḷïďé"/>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44" name="ïšļíḑe"/>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45" name="íṣľiďé"/>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46" name="íśľíḍe"/>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47" name="ïSľíde"/>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48" name="iśľíḓé"/>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49" name="îš1îḓé"/>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50" name="îṡ1iḓe"/>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51" name="íṩļídé"/>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52" name="ïṩľídê"/>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53" name="íŝḻíḋè"/>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54" name="îšḻïḍe"/>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55" name="îṧļïďe"/>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56" name="iŝliḓé"/>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57" name="îŝlïḑe"/>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58" name="i$ḷíḍe"/>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59" name="ï$1îḍê"/>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60" name="íŝ1îḓè"/>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solidFill>
                <a:schemeClr val="tx1">
                  <a:lumMod val="65000"/>
                  <a:lumOff val="35000"/>
                </a:schemeClr>
              </a:solidFill>
              <a:ln w="6350" cap="flat" cmpd="sng">
                <a:no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61" name="iSļíḋè"/>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62" name="îSḻíḓé"/>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63" name="iṧlîḑe"/>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64" name="íṡľíďé"/>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65" name="ïṩľíďe"/>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66" name="íšḻïḓé"/>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67" name="îṧḻíḓè"/>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68" name="iṩľîḑé"/>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96" name="îṥlïḍè"/>
            <p:cNvSpPr>
              <a:spLocks noChangeAspect="1"/>
            </p:cNvSpPr>
            <p:nvPr/>
          </p:nvSpPr>
          <p:spPr bwMode="gray">
            <a:xfrm rot="21085610">
              <a:off x="4534484" y="3904738"/>
              <a:ext cx="12721" cy="6985"/>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97" name="ïŝ1ïḑê"/>
            <p:cNvSpPr>
              <a:spLocks noChangeAspect="1"/>
            </p:cNvSpPr>
            <p:nvPr/>
          </p:nvSpPr>
          <p:spPr bwMode="gray">
            <a:xfrm rot="21085610">
              <a:off x="4555155" y="3906484"/>
              <a:ext cx="1591" cy="17461"/>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98" name="i$1ïďê"/>
            <p:cNvSpPr>
              <a:spLocks noChangeAspect="1"/>
            </p:cNvSpPr>
            <p:nvPr/>
          </p:nvSpPr>
          <p:spPr bwMode="gray">
            <a:xfrm rot="21085610">
              <a:off x="4555155" y="3946645"/>
              <a:ext cx="3180" cy="1747"/>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99" name="î$1îdé"/>
            <p:cNvSpPr>
              <a:spLocks noChangeAspect="1"/>
            </p:cNvSpPr>
            <p:nvPr/>
          </p:nvSpPr>
          <p:spPr bwMode="gray">
            <a:xfrm rot="21085610">
              <a:off x="4547205" y="3944899"/>
              <a:ext cx="6361" cy="20954"/>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00" name="išḷiḋé"/>
            <p:cNvSpPr>
              <a:spLocks noChangeAspect="1"/>
            </p:cNvSpPr>
            <p:nvPr/>
          </p:nvSpPr>
          <p:spPr bwMode="gray">
            <a:xfrm rot="21085610">
              <a:off x="4555155" y="3969345"/>
              <a:ext cx="1591" cy="10477"/>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01" name="íśḻïḓè"/>
            <p:cNvSpPr>
              <a:spLocks noChangeAspect="1"/>
            </p:cNvSpPr>
            <p:nvPr/>
          </p:nvSpPr>
          <p:spPr bwMode="gray">
            <a:xfrm rot="21085610">
              <a:off x="4569467" y="3939660"/>
              <a:ext cx="1591" cy="13969"/>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02" name="ïṩļîde"/>
            <p:cNvSpPr>
              <a:spLocks noChangeAspect="1"/>
            </p:cNvSpPr>
            <p:nvPr/>
          </p:nvSpPr>
          <p:spPr bwMode="gray">
            <a:xfrm rot="21085610">
              <a:off x="4577417" y="3951884"/>
              <a:ext cx="4771" cy="15716"/>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03" name="íŝliḍé"/>
            <p:cNvSpPr>
              <a:spLocks noChangeAspect="1"/>
            </p:cNvSpPr>
            <p:nvPr/>
          </p:nvSpPr>
          <p:spPr bwMode="gray">
            <a:xfrm rot="21085610">
              <a:off x="4591729" y="3964106"/>
              <a:ext cx="3180" cy="3492"/>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04" name="iṡļîdè"/>
            <p:cNvSpPr>
              <a:spLocks noChangeAspect="1"/>
            </p:cNvSpPr>
            <p:nvPr/>
          </p:nvSpPr>
          <p:spPr bwMode="gray">
            <a:xfrm rot="21085610">
              <a:off x="4585368" y="3979822"/>
              <a:ext cx="4771" cy="17461"/>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05" name="íšľíḓè"/>
            <p:cNvSpPr>
              <a:spLocks noChangeAspect="1"/>
            </p:cNvSpPr>
            <p:nvPr/>
          </p:nvSpPr>
          <p:spPr bwMode="gray">
            <a:xfrm rot="21085610">
              <a:off x="4599679" y="3995537"/>
              <a:ext cx="4771" cy="15716"/>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06" name="ïŝľîḑè"/>
            <p:cNvSpPr>
              <a:spLocks noChangeAspect="1"/>
            </p:cNvSpPr>
            <p:nvPr/>
          </p:nvSpPr>
          <p:spPr bwMode="gray">
            <a:xfrm rot="21085610">
              <a:off x="4612400" y="4006013"/>
              <a:ext cx="4771" cy="1747"/>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07" name="ïśľîďè"/>
            <p:cNvSpPr>
              <a:spLocks noChangeAspect="1"/>
            </p:cNvSpPr>
            <p:nvPr/>
          </p:nvSpPr>
          <p:spPr bwMode="gray">
            <a:xfrm rot="21085610">
              <a:off x="4623532" y="4012998"/>
              <a:ext cx="9541" cy="6985"/>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08" name="íS1iḋè"/>
            <p:cNvSpPr>
              <a:spLocks noChangeAspect="1"/>
            </p:cNvSpPr>
            <p:nvPr/>
          </p:nvSpPr>
          <p:spPr bwMode="gray">
            <a:xfrm rot="21085610">
              <a:off x="4610810" y="4032206"/>
              <a:ext cx="6361" cy="10477"/>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09" name="ísļiďê"/>
            <p:cNvSpPr>
              <a:spLocks noChangeAspect="1"/>
            </p:cNvSpPr>
            <p:nvPr/>
          </p:nvSpPr>
          <p:spPr bwMode="gray">
            <a:xfrm rot="21085610">
              <a:off x="4553565" y="3967598"/>
              <a:ext cx="3180" cy="5239"/>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10" name="ïŝlîḋê"/>
            <p:cNvSpPr>
              <a:spLocks noChangeAspect="1"/>
            </p:cNvSpPr>
            <p:nvPr/>
          </p:nvSpPr>
          <p:spPr bwMode="gray">
            <a:xfrm rot="21085610">
              <a:off x="4521763" y="3950137"/>
              <a:ext cx="1591" cy="6985"/>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11" name="ïṡḷiḓè"/>
            <p:cNvSpPr>
              <a:spLocks noChangeAspect="1"/>
            </p:cNvSpPr>
            <p:nvPr/>
          </p:nvSpPr>
          <p:spPr bwMode="gray">
            <a:xfrm rot="21085610">
              <a:off x="4518582" y="3958868"/>
              <a:ext cx="3180" cy="3492"/>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12" name="îš1ide"/>
            <p:cNvSpPr>
              <a:spLocks noChangeAspect="1"/>
            </p:cNvSpPr>
            <p:nvPr/>
          </p:nvSpPr>
          <p:spPr bwMode="gray">
            <a:xfrm rot="21085610">
              <a:off x="4509041" y="3962361"/>
              <a:ext cx="6361" cy="6985"/>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13" name="iṥľídê"/>
            <p:cNvSpPr>
              <a:spLocks noChangeAspect="1"/>
            </p:cNvSpPr>
            <p:nvPr/>
          </p:nvSpPr>
          <p:spPr bwMode="gray">
            <a:xfrm rot="20552049">
              <a:off x="4551975" y="4112528"/>
              <a:ext cx="23853" cy="19208"/>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14" name="iṩļidé"/>
            <p:cNvSpPr>
              <a:spLocks noChangeAspect="1"/>
            </p:cNvSpPr>
            <p:nvPr/>
          </p:nvSpPr>
          <p:spPr bwMode="gray">
            <a:xfrm rot="20552049">
              <a:off x="4617171" y="4049667"/>
              <a:ext cx="38163" cy="57623"/>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15" name="ïṣḷîḓê"/>
            <p:cNvSpPr>
              <a:spLocks noChangeAspect="1"/>
            </p:cNvSpPr>
            <p:nvPr/>
          </p:nvSpPr>
          <p:spPr bwMode="gray">
            <a:xfrm rot="20552049">
              <a:off x="4731661" y="4084590"/>
              <a:ext cx="1591" cy="1747"/>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16" name="ïṩḻîḓé"/>
            <p:cNvSpPr>
              <a:spLocks noChangeAspect="1"/>
            </p:cNvSpPr>
            <p:nvPr/>
          </p:nvSpPr>
          <p:spPr bwMode="gray">
            <a:xfrm rot="20552049">
              <a:off x="4753923" y="4131735"/>
              <a:ext cx="3180" cy="1222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17" name="îślïḍè"/>
            <p:cNvSpPr>
              <a:spLocks noChangeAspect="1"/>
            </p:cNvSpPr>
            <p:nvPr/>
          </p:nvSpPr>
          <p:spPr bwMode="gray">
            <a:xfrm rot="20552049">
              <a:off x="4777775" y="4217296"/>
              <a:ext cx="3180" cy="5239"/>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18" name="iṡ1ídè"/>
            <p:cNvSpPr>
              <a:spLocks noChangeAspect="1"/>
            </p:cNvSpPr>
            <p:nvPr/>
          </p:nvSpPr>
          <p:spPr bwMode="gray">
            <a:xfrm rot="20552049">
              <a:off x="4771414" y="4233011"/>
              <a:ext cx="9541" cy="17461"/>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19" name="íṥļíḋê"/>
            <p:cNvSpPr>
              <a:spLocks noChangeAspect="1"/>
            </p:cNvSpPr>
            <p:nvPr/>
          </p:nvSpPr>
          <p:spPr bwMode="gray">
            <a:xfrm rot="20552049">
              <a:off x="4598089" y="4056652"/>
              <a:ext cx="1591" cy="3492"/>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120" name="ïşḻíḓe"/>
            <p:cNvGrpSpPr>
              <a:grpSpLocks noChangeAspect="1"/>
            </p:cNvGrpSpPr>
            <p:nvPr/>
          </p:nvGrpSpPr>
          <p:grpSpPr bwMode="gray">
            <a:xfrm>
              <a:off x="4590421" y="4060386"/>
              <a:ext cx="28626" cy="48895"/>
              <a:chOff x="1694" y="2257"/>
              <a:chExt cx="18" cy="28"/>
            </a:xfrm>
            <a:solidFill>
              <a:schemeClr val="bg1">
                <a:lumMod val="75000"/>
              </a:schemeClr>
            </a:solidFill>
          </p:grpSpPr>
          <p:sp>
            <p:nvSpPr>
              <p:cNvPr id="238" name="íṧľide"/>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39" name="îSlídé"/>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121" name="iṣḷïḓê"/>
            <p:cNvSpPr>
              <a:spLocks noChangeAspect="1"/>
            </p:cNvSpPr>
            <p:nvPr/>
          </p:nvSpPr>
          <p:spPr bwMode="gray">
            <a:xfrm rot="20552049">
              <a:off x="4668055" y="4070621"/>
              <a:ext cx="15901" cy="13969"/>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22" name="îṩḻíďé"/>
            <p:cNvSpPr>
              <a:spLocks noChangeAspect="1"/>
            </p:cNvSpPr>
            <p:nvPr/>
          </p:nvSpPr>
          <p:spPr bwMode="gray">
            <a:xfrm rot="20552049">
              <a:off x="4765054" y="4171897"/>
              <a:ext cx="0" cy="5239"/>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23" name="îṩļíde"/>
            <p:cNvSpPr>
              <a:spLocks noChangeAspect="1"/>
            </p:cNvSpPr>
            <p:nvPr/>
          </p:nvSpPr>
          <p:spPr bwMode="gray">
            <a:xfrm rot="20552049">
              <a:off x="4738022" y="4098559"/>
              <a:ext cx="4771" cy="1222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24" name="íṣ1iḋê"/>
            <p:cNvSpPr>
              <a:spLocks noChangeAspect="1"/>
            </p:cNvSpPr>
            <p:nvPr/>
          </p:nvSpPr>
          <p:spPr bwMode="gray">
            <a:xfrm rot="20552049">
              <a:off x="4691907" y="4067129"/>
              <a:ext cx="0" cy="1747"/>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25" name="iṥ1iḋè"/>
            <p:cNvSpPr>
              <a:spLocks noChangeAspect="1"/>
            </p:cNvSpPr>
            <p:nvPr/>
          </p:nvSpPr>
          <p:spPr bwMode="gray">
            <a:xfrm rot="20552049">
              <a:off x="4695087" y="4081098"/>
              <a:ext cx="1591" cy="3492"/>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26" name="işľíḍè"/>
            <p:cNvSpPr>
              <a:spLocks noChangeAspect="1"/>
            </p:cNvSpPr>
            <p:nvPr/>
          </p:nvSpPr>
          <p:spPr bwMode="gray">
            <a:xfrm rot="20552049">
              <a:off x="4745972" y="4117766"/>
              <a:ext cx="3180" cy="8731"/>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27" name="îṣḻîḓê"/>
            <p:cNvSpPr>
              <a:spLocks noChangeAspect="1"/>
            </p:cNvSpPr>
            <p:nvPr/>
          </p:nvSpPr>
          <p:spPr bwMode="gray">
            <a:xfrm rot="20552049">
              <a:off x="4765054" y="4199835"/>
              <a:ext cx="1591" cy="5239"/>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28" name="ïşḻîḑé"/>
            <p:cNvSpPr>
              <a:spLocks noChangeAspect="1"/>
            </p:cNvSpPr>
            <p:nvPr/>
          </p:nvSpPr>
          <p:spPr bwMode="gray">
            <a:xfrm rot="20552049">
              <a:off x="4459747" y="4007760"/>
              <a:ext cx="117670" cy="85561"/>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29" name="î$ḻidè"/>
            <p:cNvSpPr>
              <a:spLocks noChangeAspect="1"/>
            </p:cNvSpPr>
            <p:nvPr/>
          </p:nvSpPr>
          <p:spPr bwMode="gray">
            <a:xfrm rot="20552049">
              <a:off x="4478828" y="4053160"/>
              <a:ext cx="4771" cy="10477"/>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30" name="íşľïḓe"/>
            <p:cNvSpPr>
              <a:spLocks noChangeAspect="1"/>
            </p:cNvSpPr>
            <p:nvPr/>
          </p:nvSpPr>
          <p:spPr bwMode="gray">
            <a:xfrm rot="20552049">
              <a:off x="4521763" y="4018237"/>
              <a:ext cx="11131" cy="15716"/>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31" name="îṩlîdê"/>
            <p:cNvSpPr>
              <a:spLocks noChangeAspect="1"/>
            </p:cNvSpPr>
            <p:nvPr/>
          </p:nvSpPr>
          <p:spPr bwMode="gray">
            <a:xfrm rot="20552049">
              <a:off x="4720530" y="4081098"/>
              <a:ext cx="0" cy="5239"/>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32" name="íS1iḓé"/>
            <p:cNvSpPr>
              <a:spLocks noChangeAspect="1"/>
            </p:cNvSpPr>
            <p:nvPr/>
          </p:nvSpPr>
          <p:spPr bwMode="gray">
            <a:xfrm rot="20552049">
              <a:off x="4761873" y="4154435"/>
              <a:ext cx="1591" cy="6985"/>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133" name="îŝ1íďè"/>
            <p:cNvGrpSpPr/>
            <p:nvPr/>
          </p:nvGrpSpPr>
          <p:grpSpPr bwMode="gray">
            <a:xfrm>
              <a:off x="5717559" y="2502590"/>
              <a:ext cx="880941" cy="1220546"/>
              <a:chOff x="4580731" y="1911697"/>
              <a:chExt cx="879476" cy="1109663"/>
            </a:xfrm>
            <a:solidFill>
              <a:schemeClr val="bg1">
                <a:lumMod val="75000"/>
              </a:schemeClr>
            </a:solidFill>
          </p:grpSpPr>
          <p:sp>
            <p:nvSpPr>
              <p:cNvPr id="189" name="íṥḻíḋe"/>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90" name="iṩḻíḑê"/>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91" name="ísḻïdè"/>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192" name="îṡļíde"/>
              <p:cNvGrpSpPr>
                <a:grpSpLocks noChangeAspect="1"/>
              </p:cNvGrpSpPr>
              <p:nvPr/>
            </p:nvGrpSpPr>
            <p:grpSpPr bwMode="gray">
              <a:xfrm>
                <a:off x="4876006" y="2765784"/>
                <a:ext cx="204788" cy="242889"/>
                <a:chOff x="2589" y="1903"/>
                <a:chExt cx="129" cy="153"/>
              </a:xfrm>
              <a:grpFill/>
            </p:grpSpPr>
            <p:sp>
              <p:nvSpPr>
                <p:cNvPr id="235" name="iṧḻîdè"/>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36" name="îśḻïḍé"/>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37" name="îṥļíḓè"/>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193" name="ísḷiḓè"/>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94" name="iśḻídê"/>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95" name="iśḻîdê"/>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96" name="îṣļîḓê"/>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97" name="ísḻíḓe"/>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98" name="íşľíḍê"/>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99" name="îşḻîḍé"/>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200" name="îṡļîdè"/>
              <p:cNvGrpSpPr>
                <a:grpSpLocks noChangeAspect="1"/>
              </p:cNvGrpSpPr>
              <p:nvPr/>
            </p:nvGrpSpPr>
            <p:grpSpPr bwMode="gray">
              <a:xfrm>
                <a:off x="4679266" y="2659410"/>
                <a:ext cx="247657" cy="244475"/>
                <a:chOff x="2465" y="1836"/>
                <a:chExt cx="156" cy="154"/>
              </a:xfrm>
              <a:grpFill/>
            </p:grpSpPr>
            <p:sp>
              <p:nvSpPr>
                <p:cNvPr id="233" name="íṡlïḓe"/>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34" name="îSľîḓe"/>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grpSp>
            <p:nvGrpSpPr>
              <p:cNvPr id="201" name="î$ļíḋê"/>
              <p:cNvGrpSpPr>
                <a:grpSpLocks noChangeAspect="1"/>
              </p:cNvGrpSpPr>
              <p:nvPr/>
            </p:nvGrpSpPr>
            <p:grpSpPr bwMode="gray">
              <a:xfrm>
                <a:off x="4620419" y="2430810"/>
                <a:ext cx="171450" cy="258763"/>
                <a:chOff x="2428" y="1692"/>
                <a:chExt cx="108" cy="163"/>
              </a:xfrm>
              <a:grpFill/>
            </p:grpSpPr>
            <p:sp>
              <p:nvSpPr>
                <p:cNvPr id="231" name="ïšľïḓé"/>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32" name="íšļïḓe"/>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202" name="îṣḷiďe"/>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03" name="ïS1ïḋè"/>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04" name="ïṥlïḓé"/>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05" name="îṧ1íḑé"/>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206" name="ïṣḷïdè"/>
              <p:cNvGrpSpPr>
                <a:grpSpLocks noChangeAspect="1"/>
              </p:cNvGrpSpPr>
              <p:nvPr/>
            </p:nvGrpSpPr>
            <p:grpSpPr bwMode="gray">
              <a:xfrm>
                <a:off x="5033169" y="2808635"/>
                <a:ext cx="68263" cy="68263"/>
                <a:chOff x="2688" y="1930"/>
                <a:chExt cx="43" cy="43"/>
              </a:xfrm>
              <a:grpFill/>
            </p:grpSpPr>
            <p:sp>
              <p:nvSpPr>
                <p:cNvPr id="229" name="íşlíḍé"/>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30" name="iṩļiḋe"/>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207" name="íṥlíḓê"/>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08" name="isļide"/>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09" name="íṡ1ïḋê"/>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10" name="ïś1iḑê"/>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11" name="ïṣḷíḑê"/>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12" name="ïṧliḑè"/>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13" name="î$1íḋè"/>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14" name="iṩḻïďê"/>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15" name="îṡlîdê"/>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16" name="isḻiḍe"/>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17" name="iṥļïḋè"/>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18" name="ïśḷîḋe"/>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19" name="ïṣ1îde"/>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20" name="işḷîďe"/>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21" name="îṡḷíďè"/>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22" name="íśḷiḋé"/>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23" name="ïślîdé"/>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24" name="iš1iḑè"/>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25" name="ïṣ1ïdé"/>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226" name="ïSḻíḓè"/>
              <p:cNvGrpSpPr/>
              <p:nvPr/>
            </p:nvGrpSpPr>
            <p:grpSpPr bwMode="gray">
              <a:xfrm>
                <a:off x="5080794" y="2788583"/>
                <a:ext cx="75600" cy="108000"/>
                <a:chOff x="4160739" y="2986112"/>
                <a:chExt cx="187325" cy="233362"/>
              </a:xfrm>
              <a:grpFill/>
            </p:grpSpPr>
            <p:sp>
              <p:nvSpPr>
                <p:cNvPr id="227" name="íṡḷíḋê"/>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228" name="îŝľíḍe"/>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grpSp>
        <p:grpSp>
          <p:nvGrpSpPr>
            <p:cNvPr id="134" name="í$ľidê"/>
            <p:cNvGrpSpPr/>
            <p:nvPr/>
          </p:nvGrpSpPr>
          <p:grpSpPr bwMode="gray">
            <a:xfrm>
              <a:off x="5591916" y="3693454"/>
              <a:ext cx="1198962" cy="1473736"/>
              <a:chOff x="4455318" y="2994372"/>
              <a:chExt cx="1196974" cy="1339850"/>
            </a:xfrm>
            <a:solidFill>
              <a:schemeClr val="bg1">
                <a:lumMod val="75000"/>
              </a:schemeClr>
            </a:solidFill>
          </p:grpSpPr>
          <p:sp>
            <p:nvSpPr>
              <p:cNvPr id="135" name="íṧľíḑê"/>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36" name="ïṩḻiḑê"/>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137" name="íş1ïḍè"/>
              <p:cNvGrpSpPr/>
              <p:nvPr/>
            </p:nvGrpSpPr>
            <p:grpSpPr bwMode="gray">
              <a:xfrm>
                <a:off x="4455318" y="2994372"/>
                <a:ext cx="1196974" cy="1339850"/>
                <a:chOff x="4455318" y="2994372"/>
                <a:chExt cx="1196974" cy="1339850"/>
              </a:xfrm>
              <a:grpFill/>
            </p:grpSpPr>
            <p:sp>
              <p:nvSpPr>
                <p:cNvPr id="138" name="iṩḷíḍe"/>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39" name="íṩ1íḓê"/>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40" name="ïṥ1ídè"/>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41" name="iŝľiḓê"/>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42" name="iṩḻiďé"/>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43" name="î$ḷîḋê"/>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44" name="i$lide"/>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45" name="ïS1îḍe"/>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46" name="ïṣlîdê"/>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47" name="îSḷïḋê"/>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48" name="isľíḑè"/>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49" name="i$lídê"/>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50" name="išḷíḋê"/>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51" name="îṩḻïḍè"/>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52" name="íslïdè"/>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53" name="iṡḻíďê"/>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54" name="îṩľîḍè"/>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55" name="îṥľíḍe"/>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56" name="i$ḷïdê"/>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157" name="îSḻíḓè"/>
                <p:cNvGrpSpPr>
                  <a:grpSpLocks noChangeAspect="1"/>
                </p:cNvGrpSpPr>
                <p:nvPr/>
              </p:nvGrpSpPr>
              <p:grpSpPr bwMode="gray">
                <a:xfrm>
                  <a:off x="4961730" y="3769072"/>
                  <a:ext cx="219075" cy="239713"/>
                  <a:chOff x="2643" y="2535"/>
                  <a:chExt cx="138" cy="151"/>
                </a:xfrm>
                <a:grpFill/>
              </p:grpSpPr>
              <p:sp>
                <p:nvSpPr>
                  <p:cNvPr id="187" name="ïśḷidé"/>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88" name="í$1iḋê"/>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sp>
              <p:nvSpPr>
                <p:cNvPr id="158" name="iŝḻïḓê"/>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59" name="íSḻîḋê"/>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60" name="ïşļiḓê"/>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61" name="í$liḋé"/>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62" name="iṩľïḍè"/>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63" name="iŝľîḍé"/>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64" name="íṡľiḑe"/>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65" name="ïś1ïḋe"/>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66" name="ï$ľiḑê"/>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67" name="îşľiḑè"/>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68" name="íṥļîḑé"/>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69" name="î$ļïḓè"/>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70" name="îṩḷide"/>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71" name="îṩlíďe"/>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72" name="ïS1ídè"/>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73" name="íSḷïḓê"/>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74" name="íśḷîḋe"/>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75" name="íSľiḑe"/>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76" name="íṥḻíḑe"/>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77" name="išļíḓè"/>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78" name="í$1iḑé"/>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79" name="îṣḷîḑê"/>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80" name="íSlidê"/>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81" name="ïŝļïdé"/>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82" name="îšľîďê"/>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83" name="íSļíḋê"/>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nvGrpSpPr>
                <p:cNvPr id="184" name="îSľiḍè"/>
                <p:cNvGrpSpPr>
                  <a:grpSpLocks noChangeAspect="1"/>
                </p:cNvGrpSpPr>
                <p:nvPr/>
              </p:nvGrpSpPr>
              <p:grpSpPr bwMode="gray">
                <a:xfrm>
                  <a:off x="5141117" y="3280172"/>
                  <a:ext cx="289379" cy="349201"/>
                  <a:chOff x="3548063" y="12700"/>
                  <a:chExt cx="5667375" cy="6838950"/>
                </a:xfrm>
                <a:grpFill/>
              </p:grpSpPr>
              <p:sp>
                <p:nvSpPr>
                  <p:cNvPr id="185" name="ï$ľîḑê"/>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86" name="íṥḻidé"/>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sz="2160" dirty="0">
                      <a:latin typeface="义启简圆体" panose="02010601030101010101" pitchFamily="2" charset="-122"/>
                      <a:ea typeface="义启简圆体" panose="02010601030101010101" pitchFamily="2" charset="-122"/>
                    </a:endParaRPr>
                  </a:p>
                </p:txBody>
              </p:sp>
            </p:grpSp>
          </p:grpSp>
        </p:grpSp>
      </p:grpSp>
      <p:sp>
        <p:nvSpPr>
          <p:cNvPr id="5" name="ïşḻïḑe"/>
          <p:cNvSpPr/>
          <p:nvPr/>
        </p:nvSpPr>
        <p:spPr>
          <a:xfrm>
            <a:off x="6378204" y="1721847"/>
            <a:ext cx="1124882" cy="1124882"/>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6" name="ïṩ1îḓé"/>
          <p:cNvSpPr/>
          <p:nvPr/>
        </p:nvSpPr>
        <p:spPr>
          <a:xfrm>
            <a:off x="6394473" y="2159247"/>
            <a:ext cx="1064311" cy="261482"/>
          </a:xfrm>
          <a:prstGeom prst="rect">
            <a:avLst/>
          </a:prstGeom>
        </p:spPr>
        <p:txBody>
          <a:bodyPr wrap="none" lIns="0" tIns="0" rIns="0" bIns="0" anchor="ctr" anchorCtr="1">
            <a:normAutofit/>
          </a:bodyPr>
          <a:lstStyle/>
          <a:p>
            <a:pPr algn="ctr"/>
            <a:r>
              <a:rPr lang="zh-CN" altLang="en-US" sz="1440" b="1" dirty="0">
                <a:solidFill>
                  <a:schemeClr val="bg1">
                    <a:lumMod val="100000"/>
                  </a:schemeClr>
                </a:solidFill>
                <a:latin typeface="义启简圆体" panose="02010601030101010101" pitchFamily="2" charset="-122"/>
                <a:ea typeface="义启简圆体" panose="02010601030101010101" pitchFamily="2" charset="-122"/>
              </a:rPr>
              <a:t>关键词</a:t>
            </a:r>
            <a:endParaRPr lang="zh-CN" altLang="en-US" sz="1440" b="1" dirty="0">
              <a:solidFill>
                <a:schemeClr val="bg1">
                  <a:lumMod val="100000"/>
                </a:schemeClr>
              </a:solidFill>
              <a:latin typeface="义启简圆体" panose="02010601030101010101" pitchFamily="2" charset="-122"/>
              <a:ea typeface="义启简圆体" panose="02010601030101010101" pitchFamily="2" charset="-122"/>
            </a:endParaRPr>
          </a:p>
        </p:txBody>
      </p:sp>
      <p:sp>
        <p:nvSpPr>
          <p:cNvPr id="7" name="íşḷïḍè"/>
          <p:cNvSpPr/>
          <p:nvPr/>
        </p:nvSpPr>
        <p:spPr>
          <a:xfrm>
            <a:off x="2922649" y="1996877"/>
            <a:ext cx="597295" cy="597295"/>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1080" dirty="0">
                <a:latin typeface="义启简圆体" panose="02010601030101010101" pitchFamily="2" charset="-122"/>
                <a:ea typeface="义启简圆体" panose="02010601030101010101" pitchFamily="2" charset="-122"/>
              </a:rPr>
              <a:t>50%</a:t>
            </a:r>
            <a:endParaRPr lang="en-US" sz="1080" dirty="0">
              <a:latin typeface="义启简圆体" panose="02010601030101010101" pitchFamily="2" charset="-122"/>
              <a:ea typeface="义启简圆体" panose="02010601030101010101" pitchFamily="2" charset="-122"/>
            </a:endParaRPr>
          </a:p>
        </p:txBody>
      </p:sp>
      <p:sp>
        <p:nvSpPr>
          <p:cNvPr id="8" name="íSḻíḋê"/>
          <p:cNvSpPr/>
          <p:nvPr/>
        </p:nvSpPr>
        <p:spPr>
          <a:xfrm>
            <a:off x="4505617" y="2974312"/>
            <a:ext cx="842175" cy="84217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1560" dirty="0">
                <a:latin typeface="义启简圆体" panose="02010601030101010101" pitchFamily="2" charset="-122"/>
                <a:ea typeface="义启简圆体" panose="02010601030101010101" pitchFamily="2" charset="-122"/>
              </a:rPr>
              <a:t>80%</a:t>
            </a:r>
            <a:endParaRPr lang="en-US" sz="1560" dirty="0">
              <a:latin typeface="义启简圆体" panose="02010601030101010101" pitchFamily="2" charset="-122"/>
              <a:ea typeface="义启简圆体" panose="02010601030101010101" pitchFamily="2" charset="-122"/>
            </a:endParaRPr>
          </a:p>
        </p:txBody>
      </p:sp>
      <p:sp>
        <p:nvSpPr>
          <p:cNvPr id="9" name="í$1îḍé"/>
          <p:cNvSpPr/>
          <p:nvPr/>
        </p:nvSpPr>
        <p:spPr>
          <a:xfrm>
            <a:off x="5588374" y="4379571"/>
            <a:ext cx="797311" cy="79731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ltLang="zh-CN" sz="1440" dirty="0">
                <a:solidFill>
                  <a:schemeClr val="bg1"/>
                </a:solidFill>
                <a:latin typeface="义启简圆体" panose="02010601030101010101" pitchFamily="2" charset="-122"/>
                <a:ea typeface="义启简圆体" panose="02010601030101010101" pitchFamily="2" charset="-122"/>
              </a:rPr>
              <a:t>65%</a:t>
            </a:r>
            <a:endParaRPr lang="en-US" altLang="zh-CN" sz="1440" dirty="0">
              <a:solidFill>
                <a:schemeClr val="bg1"/>
              </a:solidFill>
              <a:latin typeface="义启简圆体" panose="02010601030101010101" pitchFamily="2" charset="-122"/>
              <a:ea typeface="义启简圆体" panose="02010601030101010101" pitchFamily="2" charset="-122"/>
            </a:endParaRPr>
          </a:p>
        </p:txBody>
      </p:sp>
      <p:sp>
        <p:nvSpPr>
          <p:cNvPr id="10" name="îṡḷïḑê"/>
          <p:cNvSpPr/>
          <p:nvPr/>
        </p:nvSpPr>
        <p:spPr>
          <a:xfrm>
            <a:off x="8101311" y="4166127"/>
            <a:ext cx="597295" cy="597295"/>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1080" dirty="0">
                <a:latin typeface="义启简圆体" panose="02010601030101010101" pitchFamily="2" charset="-122"/>
                <a:ea typeface="义启简圆体" panose="02010601030101010101" pitchFamily="2" charset="-122"/>
              </a:rPr>
              <a:t>50%</a:t>
            </a:r>
            <a:endParaRPr lang="en-US" sz="1080" dirty="0">
              <a:latin typeface="义启简圆体" panose="02010601030101010101" pitchFamily="2" charset="-122"/>
              <a:ea typeface="义启简圆体" panose="02010601030101010101" pitchFamily="2" charset="-122"/>
            </a:endParaRPr>
          </a:p>
        </p:txBody>
      </p:sp>
      <p:sp>
        <p:nvSpPr>
          <p:cNvPr id="11" name="ïṥļíḋé"/>
          <p:cNvSpPr/>
          <p:nvPr/>
        </p:nvSpPr>
        <p:spPr>
          <a:xfrm>
            <a:off x="3432146" y="3719801"/>
            <a:ext cx="842175" cy="842175"/>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1560" dirty="0">
                <a:latin typeface="义启简圆体" panose="02010601030101010101" pitchFamily="2" charset="-122"/>
                <a:ea typeface="义启简圆体" panose="02010601030101010101" pitchFamily="2" charset="-122"/>
              </a:rPr>
              <a:t>80%</a:t>
            </a:r>
            <a:endParaRPr lang="en-US" sz="1560" dirty="0">
              <a:latin typeface="义启简圆体" panose="02010601030101010101" pitchFamily="2" charset="-122"/>
              <a:ea typeface="义启简圆体" panose="02010601030101010101" pitchFamily="2" charset="-122"/>
            </a:endParaRPr>
          </a:p>
        </p:txBody>
      </p:sp>
      <p:cxnSp>
        <p:nvCxnSpPr>
          <p:cNvPr id="12" name="直接连接符 11"/>
          <p:cNvCxnSpPr/>
          <p:nvPr/>
        </p:nvCxnSpPr>
        <p:spPr>
          <a:xfrm>
            <a:off x="848921" y="2664561"/>
            <a:ext cx="859284" cy="1"/>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ïṩļîḍé"/>
          <p:cNvSpPr/>
          <p:nvPr/>
        </p:nvSpPr>
        <p:spPr>
          <a:xfrm>
            <a:off x="1708205" y="2664561"/>
            <a:ext cx="914400" cy="45720"/>
          </a:xfrm>
          <a:prstGeom prst="rect">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latin typeface="义启简圆体" panose="02010601030101010101" pitchFamily="2" charset="-122"/>
              <a:ea typeface="义启简圆体" panose="02010601030101010101" pitchFamily="2" charset="-122"/>
            </a:endParaRPr>
          </a:p>
        </p:txBody>
      </p:sp>
      <p:cxnSp>
        <p:nvCxnSpPr>
          <p:cNvPr id="14" name="直接连接符 13"/>
          <p:cNvCxnSpPr/>
          <p:nvPr/>
        </p:nvCxnSpPr>
        <p:spPr>
          <a:xfrm>
            <a:off x="931278" y="4793538"/>
            <a:ext cx="859284" cy="1"/>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iṥ1îḓe"/>
          <p:cNvSpPr/>
          <p:nvPr/>
        </p:nvSpPr>
        <p:spPr>
          <a:xfrm>
            <a:off x="1790562" y="4793538"/>
            <a:ext cx="914400" cy="45720"/>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6" name="îṣḷiḋè"/>
          <p:cNvSpPr/>
          <p:nvPr/>
        </p:nvSpPr>
        <p:spPr>
          <a:xfrm>
            <a:off x="6474080" y="5071176"/>
            <a:ext cx="1124882" cy="1124882"/>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60" dirty="0">
              <a:latin typeface="义启简圆体" panose="02010601030101010101" pitchFamily="2" charset="-122"/>
              <a:ea typeface="义启简圆体" panose="02010601030101010101" pitchFamily="2" charset="-122"/>
            </a:endParaRPr>
          </a:p>
        </p:txBody>
      </p:sp>
      <p:sp>
        <p:nvSpPr>
          <p:cNvPr id="17" name="ïṡ1îďè"/>
          <p:cNvSpPr/>
          <p:nvPr/>
        </p:nvSpPr>
        <p:spPr>
          <a:xfrm>
            <a:off x="6490349" y="5508576"/>
            <a:ext cx="1064311" cy="261482"/>
          </a:xfrm>
          <a:prstGeom prst="rect">
            <a:avLst/>
          </a:prstGeom>
        </p:spPr>
        <p:txBody>
          <a:bodyPr wrap="none" lIns="0" tIns="0" rIns="0" bIns="0" anchor="ctr" anchorCtr="1">
            <a:normAutofit/>
          </a:bodyPr>
          <a:lstStyle/>
          <a:p>
            <a:pPr algn="ctr"/>
            <a:r>
              <a:rPr lang="zh-CN" altLang="en-US" sz="1440" b="1" dirty="0">
                <a:solidFill>
                  <a:schemeClr val="bg1">
                    <a:lumMod val="100000"/>
                  </a:schemeClr>
                </a:solidFill>
                <a:latin typeface="义启简圆体" panose="02010601030101010101" pitchFamily="2" charset="-122"/>
                <a:ea typeface="义启简圆体" panose="02010601030101010101" pitchFamily="2" charset="-122"/>
              </a:rPr>
              <a:t>关键词</a:t>
            </a:r>
            <a:endParaRPr lang="zh-CN" altLang="en-US" sz="1440" b="1" dirty="0">
              <a:solidFill>
                <a:schemeClr val="bg1">
                  <a:lumMod val="100000"/>
                </a:schemeClr>
              </a:solidFill>
              <a:latin typeface="义启简圆体" panose="02010601030101010101" pitchFamily="2" charset="-122"/>
              <a:ea typeface="义启简圆体" panose="02010601030101010101" pitchFamily="2" charset="-122"/>
            </a:endParaRPr>
          </a:p>
        </p:txBody>
      </p:sp>
      <p:sp>
        <p:nvSpPr>
          <p:cNvPr id="25" name="ïślïďê"/>
          <p:cNvSpPr/>
          <p:nvPr/>
        </p:nvSpPr>
        <p:spPr>
          <a:xfrm>
            <a:off x="867860" y="2746482"/>
            <a:ext cx="2074847" cy="388696"/>
          </a:xfrm>
          <a:prstGeom prst="rect">
            <a:avLst/>
          </a:prstGeom>
        </p:spPr>
        <p:txBody>
          <a:bodyPr wrap="square">
            <a:normAutofit fontScale="92500" lnSpcReduction="10000"/>
          </a:bodyPr>
          <a:lstStyle/>
          <a:p>
            <a:r>
              <a:rPr lang="en-US" sz="2160" dirty="0">
                <a:solidFill>
                  <a:schemeClr val="dk1">
                    <a:lumMod val="100000"/>
                  </a:schemeClr>
                </a:solidFill>
                <a:latin typeface="义启简圆体" panose="02010601030101010101" pitchFamily="2" charset="-122"/>
                <a:ea typeface="义启简圆体" panose="02010601030101010101" pitchFamily="2" charset="-122"/>
              </a:rPr>
              <a:t>852,256</a:t>
            </a:r>
            <a:endParaRPr lang="en-US" sz="2160" dirty="0">
              <a:solidFill>
                <a:schemeClr val="dk1">
                  <a:lumMod val="100000"/>
                </a:schemeClr>
              </a:solidFill>
              <a:latin typeface="义启简圆体" panose="02010601030101010101" pitchFamily="2" charset="-122"/>
              <a:ea typeface="义启简圆体" panose="02010601030101010101" pitchFamily="2" charset="-122"/>
            </a:endParaRPr>
          </a:p>
        </p:txBody>
      </p:sp>
      <p:sp>
        <p:nvSpPr>
          <p:cNvPr id="26" name="ïṧḷiḍé"/>
          <p:cNvSpPr/>
          <p:nvPr/>
        </p:nvSpPr>
        <p:spPr>
          <a:xfrm>
            <a:off x="867860" y="3109017"/>
            <a:ext cx="2074847" cy="369332"/>
          </a:xfrm>
          <a:prstGeom prst="rect">
            <a:avLst/>
          </a:prstGeom>
        </p:spPr>
        <p:txBody>
          <a:bodyPr wrap="square" lIns="0" tIns="0" rIns="0" bIns="0">
            <a:normAutofit fontScale="85000" lnSpcReduction="10000"/>
          </a:bodyPr>
          <a:lstStyle/>
          <a:p>
            <a:pPr>
              <a:lnSpc>
                <a:spcPct val="120000"/>
              </a:lnSpc>
              <a:spcAft>
                <a:spcPct val="0"/>
              </a:spcAft>
            </a:pPr>
            <a:r>
              <a:rPr lang="zh-CN" altLang="en-US" sz="1200" dirty="0">
                <a:solidFill>
                  <a:schemeClr val="dk1">
                    <a:lumMod val="100000"/>
                  </a:schemeClr>
                </a:solidFill>
                <a:latin typeface="义启简圆体" panose="02010601030101010101" pitchFamily="2" charset="-122"/>
                <a:ea typeface="义启简圆体" panose="02010601030101010101" pitchFamily="2" charset="-122"/>
              </a:rPr>
              <a:t>此部分内容作为文字排版占位显示</a:t>
            </a:r>
            <a:br>
              <a:rPr lang="zh-CN" altLang="en-US" sz="1200" dirty="0">
                <a:solidFill>
                  <a:schemeClr val="dk1">
                    <a:lumMod val="100000"/>
                  </a:schemeClr>
                </a:solidFill>
                <a:latin typeface="义启简圆体" panose="02010601030101010101" pitchFamily="2" charset="-122"/>
                <a:ea typeface="义启简圆体" panose="02010601030101010101" pitchFamily="2" charset="-122"/>
              </a:rPr>
            </a:br>
            <a:r>
              <a:rPr lang="zh-CN" altLang="en-US" sz="1200" dirty="0">
                <a:solidFill>
                  <a:schemeClr val="dk1">
                    <a:lumMod val="100000"/>
                  </a:schemeClr>
                </a:solidFill>
                <a:latin typeface="义启简圆体" panose="02010601030101010101" pitchFamily="2" charset="-122"/>
                <a:ea typeface="义启简圆体" panose="02010601030101010101" pitchFamily="2" charset="-122"/>
              </a:rPr>
              <a:t>（建议使用主题字体）</a:t>
            </a:r>
            <a:endParaRPr lang="zh-CN" altLang="en-US" sz="1200" dirty="0">
              <a:solidFill>
                <a:schemeClr val="dk1">
                  <a:lumMod val="100000"/>
                </a:schemeClr>
              </a:solidFill>
              <a:latin typeface="义启简圆体" panose="02010601030101010101" pitchFamily="2" charset="-122"/>
              <a:ea typeface="义启简圆体" panose="02010601030101010101" pitchFamily="2" charset="-122"/>
            </a:endParaRPr>
          </a:p>
        </p:txBody>
      </p:sp>
      <p:sp>
        <p:nvSpPr>
          <p:cNvPr id="23" name="iṧḷíḑê"/>
          <p:cNvSpPr/>
          <p:nvPr/>
        </p:nvSpPr>
        <p:spPr>
          <a:xfrm>
            <a:off x="843818" y="4790316"/>
            <a:ext cx="2074847" cy="362535"/>
          </a:xfrm>
          <a:prstGeom prst="rect">
            <a:avLst/>
          </a:prstGeom>
        </p:spPr>
        <p:txBody>
          <a:bodyPr wrap="square">
            <a:normAutofit fontScale="92500" lnSpcReduction="20000"/>
          </a:bodyPr>
          <a:lstStyle/>
          <a:p>
            <a:r>
              <a:rPr lang="en-US" sz="2160" dirty="0">
                <a:solidFill>
                  <a:schemeClr val="dk1">
                    <a:lumMod val="100000"/>
                  </a:schemeClr>
                </a:solidFill>
                <a:latin typeface="义启简圆体" panose="02010601030101010101" pitchFamily="2" charset="-122"/>
                <a:ea typeface="义启简圆体" panose="02010601030101010101" pitchFamily="2" charset="-122"/>
              </a:rPr>
              <a:t>852,256</a:t>
            </a:r>
            <a:endParaRPr lang="en-US" sz="2160" dirty="0">
              <a:solidFill>
                <a:schemeClr val="dk1">
                  <a:lumMod val="100000"/>
                </a:schemeClr>
              </a:solidFill>
              <a:latin typeface="义启简圆体" panose="02010601030101010101" pitchFamily="2" charset="-122"/>
              <a:ea typeface="义启简圆体" panose="02010601030101010101" pitchFamily="2" charset="-122"/>
            </a:endParaRPr>
          </a:p>
        </p:txBody>
      </p:sp>
      <p:sp>
        <p:nvSpPr>
          <p:cNvPr id="24" name="íSļîḋê"/>
          <p:cNvSpPr/>
          <p:nvPr/>
        </p:nvSpPr>
        <p:spPr>
          <a:xfrm>
            <a:off x="843818" y="5152851"/>
            <a:ext cx="2074847" cy="369332"/>
          </a:xfrm>
          <a:prstGeom prst="rect">
            <a:avLst/>
          </a:prstGeom>
        </p:spPr>
        <p:txBody>
          <a:bodyPr wrap="square" lIns="0" tIns="0" rIns="0" bIns="0">
            <a:normAutofit fontScale="85000" lnSpcReduction="10000"/>
          </a:bodyPr>
          <a:lstStyle/>
          <a:p>
            <a:pPr>
              <a:lnSpc>
                <a:spcPct val="120000"/>
              </a:lnSpc>
              <a:spcAft>
                <a:spcPct val="0"/>
              </a:spcAft>
            </a:pPr>
            <a:r>
              <a:rPr lang="zh-CN" altLang="en-US" sz="1200" dirty="0">
                <a:solidFill>
                  <a:schemeClr val="dk1">
                    <a:lumMod val="100000"/>
                  </a:schemeClr>
                </a:solidFill>
                <a:latin typeface="义启简圆体" panose="02010601030101010101" pitchFamily="2" charset="-122"/>
                <a:ea typeface="义启简圆体" panose="02010601030101010101" pitchFamily="2" charset="-122"/>
              </a:rPr>
              <a:t>此部分内容作为文字排版占位显示</a:t>
            </a:r>
            <a:br>
              <a:rPr lang="zh-CN" altLang="en-US" sz="1200" dirty="0">
                <a:solidFill>
                  <a:schemeClr val="dk1">
                    <a:lumMod val="100000"/>
                  </a:schemeClr>
                </a:solidFill>
                <a:latin typeface="义启简圆体" panose="02010601030101010101" pitchFamily="2" charset="-122"/>
                <a:ea typeface="义启简圆体" panose="02010601030101010101" pitchFamily="2" charset="-122"/>
              </a:rPr>
            </a:br>
            <a:r>
              <a:rPr lang="zh-CN" altLang="en-US" sz="1200" dirty="0">
                <a:solidFill>
                  <a:schemeClr val="dk1">
                    <a:lumMod val="100000"/>
                  </a:schemeClr>
                </a:solidFill>
                <a:latin typeface="义启简圆体" panose="02010601030101010101" pitchFamily="2" charset="-122"/>
                <a:ea typeface="义启简圆体" panose="02010601030101010101" pitchFamily="2" charset="-122"/>
              </a:rPr>
              <a:t>（建议使用主题字体）</a:t>
            </a:r>
            <a:endParaRPr lang="zh-CN" altLang="en-US" sz="1200" dirty="0">
              <a:solidFill>
                <a:schemeClr val="dk1">
                  <a:lumMod val="100000"/>
                </a:schemeClr>
              </a:solidFill>
              <a:latin typeface="义启简圆体" panose="02010601030101010101" pitchFamily="2" charset="-122"/>
              <a:ea typeface="义启简圆体" panose="02010601030101010101" pitchFamily="2" charset="-122"/>
            </a:endParaRPr>
          </a:p>
        </p:txBody>
      </p:sp>
      <p:sp>
        <p:nvSpPr>
          <p:cNvPr id="21" name="iṧliḍê"/>
          <p:cNvSpPr/>
          <p:nvPr/>
        </p:nvSpPr>
        <p:spPr>
          <a:xfrm>
            <a:off x="9149818" y="3175434"/>
            <a:ext cx="2198367" cy="328764"/>
          </a:xfrm>
          <a:prstGeom prst="rect">
            <a:avLst/>
          </a:prstGeom>
        </p:spPr>
        <p:txBody>
          <a:bodyPr wrap="none" lIns="0" tIns="0" rIns="0" bIns="0" anchor="ctr" anchorCtr="0">
            <a:normAutofit/>
          </a:bodyPr>
          <a:lstStyle/>
          <a:p>
            <a:r>
              <a:rPr lang="zh-CN" altLang="en-US" sz="1920" dirty="0">
                <a:solidFill>
                  <a:schemeClr val="dk1">
                    <a:lumMod val="100000"/>
                  </a:schemeClr>
                </a:solidFill>
                <a:latin typeface="义启简圆体" panose="02010601030101010101" pitchFamily="2" charset="-122"/>
                <a:ea typeface="义启简圆体" panose="02010601030101010101" pitchFamily="2" charset="-122"/>
              </a:rPr>
              <a:t>标题文本预设</a:t>
            </a:r>
            <a:endParaRPr lang="zh-CN" altLang="en-US" sz="1920" dirty="0">
              <a:solidFill>
                <a:schemeClr val="dk1">
                  <a:lumMod val="100000"/>
                </a:schemeClr>
              </a:solidFill>
              <a:latin typeface="义启简圆体" panose="02010601030101010101" pitchFamily="2" charset="-122"/>
              <a:ea typeface="义启简圆体" panose="02010601030101010101" pitchFamily="2" charset="-122"/>
            </a:endParaRPr>
          </a:p>
        </p:txBody>
      </p:sp>
      <p:sp>
        <p:nvSpPr>
          <p:cNvPr id="22" name="îṡļíḓe"/>
          <p:cNvSpPr/>
          <p:nvPr/>
        </p:nvSpPr>
        <p:spPr>
          <a:xfrm>
            <a:off x="9149818" y="3504198"/>
            <a:ext cx="2198367" cy="406265"/>
          </a:xfrm>
          <a:prstGeom prst="rect">
            <a:avLst/>
          </a:prstGeom>
        </p:spPr>
        <p:txBody>
          <a:bodyPr wrap="square" lIns="0" tIns="0" rIns="0" bIns="0" anchor="t" anchorCtr="0">
            <a:normAutofit fontScale="92500"/>
          </a:bodyPr>
          <a:lstStyle/>
          <a:p>
            <a:pPr>
              <a:lnSpc>
                <a:spcPct val="120000"/>
              </a:lnSpc>
            </a:pPr>
            <a:r>
              <a:rPr lang="zh-CN" altLang="en-US" sz="1200" dirty="0">
                <a:solidFill>
                  <a:schemeClr val="dk1">
                    <a:lumMod val="100000"/>
                  </a:schemeClr>
                </a:solidFill>
                <a:latin typeface="义启简圆体" panose="02010601030101010101" pitchFamily="2" charset="-122"/>
                <a:ea typeface="义启简圆体" panose="02010601030101010101" pitchFamily="2" charset="-122"/>
              </a:rPr>
              <a:t>此部分内容作为文字排版占位显示</a:t>
            </a:r>
            <a:br>
              <a:rPr lang="zh-CN" altLang="en-US" sz="1200" dirty="0">
                <a:solidFill>
                  <a:schemeClr val="dk1">
                    <a:lumMod val="100000"/>
                  </a:schemeClr>
                </a:solidFill>
                <a:latin typeface="义启简圆体" panose="02010601030101010101" pitchFamily="2" charset="-122"/>
                <a:ea typeface="义启简圆体" panose="02010601030101010101" pitchFamily="2" charset="-122"/>
              </a:rPr>
            </a:br>
            <a:r>
              <a:rPr lang="zh-CN" altLang="en-US" sz="1200" dirty="0">
                <a:solidFill>
                  <a:schemeClr val="dk1">
                    <a:lumMod val="100000"/>
                  </a:schemeClr>
                </a:solidFill>
                <a:latin typeface="义启简圆体" panose="02010601030101010101" pitchFamily="2" charset="-122"/>
                <a:ea typeface="义启简圆体" panose="02010601030101010101" pitchFamily="2" charset="-122"/>
              </a:rPr>
              <a:t>（建议使用主题字体）</a:t>
            </a:r>
            <a:endParaRPr lang="zh-CN" altLang="en-US" sz="1200" dirty="0">
              <a:solidFill>
                <a:schemeClr val="dk1">
                  <a:lumMod val="100000"/>
                </a:schemeClr>
              </a:solidFill>
              <a:latin typeface="义启简圆体" panose="02010601030101010101" pitchFamily="2" charset="-122"/>
              <a:ea typeface="义启简圆体" panose="02010601030101010101" pitchFamily="2" charset="-122"/>
            </a:endParaRPr>
          </a:p>
        </p:txBody>
      </p:sp>
      <p:sp>
        <p:nvSpPr>
          <p:cNvPr id="382" name="矩形 381"/>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383" name="文本框 382"/>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未来计划</a:t>
            </a:r>
            <a:endParaRPr lang="zh-CN" altLang="en-US" sz="3200" dirty="0">
              <a:latin typeface="义启简圆体" panose="02010601030101010101" pitchFamily="2" charset="-122"/>
              <a:ea typeface="义启简圆体" panose="02010601030101010101" pitchFamily="2" charset="-122"/>
            </a:endParaRPr>
          </a:p>
        </p:txBody>
      </p:sp>
      <p:sp>
        <p:nvSpPr>
          <p:cNvPr id="384" name="文本框 383"/>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1000">
        <p14:prism isInverted="1"/>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p:cTn id="87" dur="500" fill="hold"/>
                                        <p:tgtEl>
                                          <p:spTgt spid="23"/>
                                        </p:tgtEl>
                                        <p:attrNameLst>
                                          <p:attrName>ppt_w</p:attrName>
                                        </p:attrNameLst>
                                      </p:cBhvr>
                                      <p:tavLst>
                                        <p:tav tm="0">
                                          <p:val>
                                            <p:fltVal val="0"/>
                                          </p:val>
                                        </p:tav>
                                        <p:tav tm="100000">
                                          <p:val>
                                            <p:strVal val="#ppt_w"/>
                                          </p:val>
                                        </p:tav>
                                      </p:tavLst>
                                    </p:anim>
                                    <p:anim calcmode="lin" valueType="num">
                                      <p:cBhvr>
                                        <p:cTn id="88" dur="500" fill="hold"/>
                                        <p:tgtEl>
                                          <p:spTgt spid="23"/>
                                        </p:tgtEl>
                                        <p:attrNameLst>
                                          <p:attrName>ppt_h</p:attrName>
                                        </p:attrNameLst>
                                      </p:cBhvr>
                                      <p:tavLst>
                                        <p:tav tm="0">
                                          <p:val>
                                            <p:fltVal val="0"/>
                                          </p:val>
                                        </p:tav>
                                        <p:tav tm="100000">
                                          <p:val>
                                            <p:strVal val="#ppt_h"/>
                                          </p:val>
                                        </p:tav>
                                      </p:tavLst>
                                    </p:anim>
                                    <p:animEffect transition="in" filter="fade">
                                      <p:cBhvr>
                                        <p:cTn id="89" dur="500"/>
                                        <p:tgtEl>
                                          <p:spTgt spid="23"/>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p:cTn id="92" dur="500" fill="hold"/>
                                        <p:tgtEl>
                                          <p:spTgt spid="24"/>
                                        </p:tgtEl>
                                        <p:attrNameLst>
                                          <p:attrName>ppt_w</p:attrName>
                                        </p:attrNameLst>
                                      </p:cBhvr>
                                      <p:tavLst>
                                        <p:tav tm="0">
                                          <p:val>
                                            <p:fltVal val="0"/>
                                          </p:val>
                                        </p:tav>
                                        <p:tav tm="100000">
                                          <p:val>
                                            <p:strVal val="#ppt_w"/>
                                          </p:val>
                                        </p:tav>
                                      </p:tavLst>
                                    </p:anim>
                                    <p:anim calcmode="lin" valueType="num">
                                      <p:cBhvr>
                                        <p:cTn id="93" dur="500" fill="hold"/>
                                        <p:tgtEl>
                                          <p:spTgt spid="24"/>
                                        </p:tgtEl>
                                        <p:attrNameLst>
                                          <p:attrName>ppt_h</p:attrName>
                                        </p:attrNameLst>
                                      </p:cBhvr>
                                      <p:tavLst>
                                        <p:tav tm="0">
                                          <p:val>
                                            <p:fltVal val="0"/>
                                          </p:val>
                                        </p:tav>
                                        <p:tav tm="100000">
                                          <p:val>
                                            <p:strVal val="#ppt_h"/>
                                          </p:val>
                                        </p:tav>
                                      </p:tavLst>
                                    </p:anim>
                                    <p:animEffect transition="in" filter="fade">
                                      <p:cBhvr>
                                        <p:cTn id="94" dur="500"/>
                                        <p:tgtEl>
                                          <p:spTgt spid="24"/>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 calcmode="lin" valueType="num">
                                      <p:cBhvr>
                                        <p:cTn id="97" dur="500" fill="hold"/>
                                        <p:tgtEl>
                                          <p:spTgt spid="21"/>
                                        </p:tgtEl>
                                        <p:attrNameLst>
                                          <p:attrName>ppt_w</p:attrName>
                                        </p:attrNameLst>
                                      </p:cBhvr>
                                      <p:tavLst>
                                        <p:tav tm="0">
                                          <p:val>
                                            <p:fltVal val="0"/>
                                          </p:val>
                                        </p:tav>
                                        <p:tav tm="100000">
                                          <p:val>
                                            <p:strVal val="#ppt_w"/>
                                          </p:val>
                                        </p:tav>
                                      </p:tavLst>
                                    </p:anim>
                                    <p:anim calcmode="lin" valueType="num">
                                      <p:cBhvr>
                                        <p:cTn id="98" dur="500" fill="hold"/>
                                        <p:tgtEl>
                                          <p:spTgt spid="21"/>
                                        </p:tgtEl>
                                        <p:attrNameLst>
                                          <p:attrName>ppt_h</p:attrName>
                                        </p:attrNameLst>
                                      </p:cBhvr>
                                      <p:tavLst>
                                        <p:tav tm="0">
                                          <p:val>
                                            <p:fltVal val="0"/>
                                          </p:val>
                                        </p:tav>
                                        <p:tav tm="100000">
                                          <p:val>
                                            <p:strVal val="#ppt_h"/>
                                          </p:val>
                                        </p:tav>
                                      </p:tavLst>
                                    </p:anim>
                                    <p:animEffect transition="in" filter="fade">
                                      <p:cBhvr>
                                        <p:cTn id="99" dur="500"/>
                                        <p:tgtEl>
                                          <p:spTgt spid="2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p:cTn id="102" dur="500" fill="hold"/>
                                        <p:tgtEl>
                                          <p:spTgt spid="22"/>
                                        </p:tgtEl>
                                        <p:attrNameLst>
                                          <p:attrName>ppt_w</p:attrName>
                                        </p:attrNameLst>
                                      </p:cBhvr>
                                      <p:tavLst>
                                        <p:tav tm="0">
                                          <p:val>
                                            <p:fltVal val="0"/>
                                          </p:val>
                                        </p:tav>
                                        <p:tav tm="100000">
                                          <p:val>
                                            <p:strVal val="#ppt_w"/>
                                          </p:val>
                                        </p:tav>
                                      </p:tavLst>
                                    </p:anim>
                                    <p:anim calcmode="lin" valueType="num">
                                      <p:cBhvr>
                                        <p:cTn id="103" dur="500" fill="hold"/>
                                        <p:tgtEl>
                                          <p:spTgt spid="22"/>
                                        </p:tgtEl>
                                        <p:attrNameLst>
                                          <p:attrName>ppt_h</p:attrName>
                                        </p:attrNameLst>
                                      </p:cBhvr>
                                      <p:tavLst>
                                        <p:tav tm="0">
                                          <p:val>
                                            <p:fltVal val="0"/>
                                          </p:val>
                                        </p:tav>
                                        <p:tav tm="100000">
                                          <p:val>
                                            <p:strVal val="#ppt_h"/>
                                          </p:val>
                                        </p:tav>
                                      </p:tavLst>
                                    </p:anim>
                                    <p:animEffect transition="in" filter="fade">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0" grpId="0" animBg="1"/>
      <p:bldP spid="11" grpId="0" animBg="1"/>
      <p:bldP spid="13" grpId="0" animBg="1"/>
      <p:bldP spid="15" grpId="0" animBg="1"/>
      <p:bldP spid="16" grpId="0" animBg="1"/>
      <p:bldP spid="17" grpId="0"/>
      <p:bldP spid="25" grpId="0"/>
      <p:bldP spid="26" grpId="0"/>
      <p:bldP spid="23" grpId="0"/>
      <p:bldP spid="24" grpId="0"/>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7767" y="2132330"/>
            <a:ext cx="1945005" cy="1946275"/>
          </a:xfrm>
          <a:prstGeom prst="rect">
            <a:avLst/>
          </a:prstGeom>
          <a:blipFill>
            <a:blip r:embed="rId1"/>
            <a:stretch>
              <a:fillRect l="-30000" r="-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4" name="矩形 3"/>
          <p:cNvSpPr/>
          <p:nvPr/>
        </p:nvSpPr>
        <p:spPr>
          <a:xfrm>
            <a:off x="4525727" y="2132330"/>
            <a:ext cx="1945005" cy="19462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5" name="矩形 4"/>
          <p:cNvSpPr/>
          <p:nvPr/>
        </p:nvSpPr>
        <p:spPr>
          <a:xfrm>
            <a:off x="6470732" y="2132330"/>
            <a:ext cx="5729523" cy="19462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a:r>
              <a:rPr lang="en-US" altLang="zh-CN" sz="1200" dirty="0">
                <a:solidFill>
                  <a:schemeClr val="bg1"/>
                </a:solidFill>
                <a:latin typeface="义启简圆体" panose="02010601030101010101" pitchFamily="2" charset="-122"/>
                <a:ea typeface="义启简圆体" panose="02010601030101010101" pitchFamily="2" charset="-122"/>
              </a:rPr>
              <a:t>Lorem ipsum dolor sit </a:t>
            </a:r>
            <a:r>
              <a:rPr lang="en-US" altLang="zh-CN" sz="1200" dirty="0" err="1">
                <a:solidFill>
                  <a:schemeClr val="bg1"/>
                </a:solidFill>
                <a:latin typeface="义启简圆体" panose="02010601030101010101" pitchFamily="2" charset="-122"/>
                <a:ea typeface="义启简圆体" panose="02010601030101010101" pitchFamily="2" charset="-122"/>
              </a:rPr>
              <a:t>amet</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consectetuer</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adipiscing</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elit</a:t>
            </a:r>
            <a:r>
              <a:rPr lang="en-US" altLang="zh-CN" sz="1200" dirty="0">
                <a:solidFill>
                  <a:schemeClr val="bg1"/>
                </a:solidFill>
                <a:latin typeface="义启简圆体" panose="02010601030101010101" pitchFamily="2" charset="-122"/>
                <a:ea typeface="义启简圆体" panose="02010601030101010101" pitchFamily="2" charset="-122"/>
              </a:rPr>
              <a:t>. Maecenas </a:t>
            </a:r>
            <a:r>
              <a:rPr lang="en-US" altLang="zh-CN" sz="1200" dirty="0" err="1">
                <a:solidFill>
                  <a:schemeClr val="bg1"/>
                </a:solidFill>
                <a:latin typeface="义启简圆体" panose="02010601030101010101" pitchFamily="2" charset="-122"/>
                <a:ea typeface="义启简圆体" panose="02010601030101010101" pitchFamily="2" charset="-122"/>
              </a:rPr>
              <a:t>porttitor</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congue</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massa</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Fusce</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posuere</a:t>
            </a:r>
            <a:r>
              <a:rPr lang="en-US" altLang="zh-CN" sz="1200" dirty="0">
                <a:solidFill>
                  <a:schemeClr val="bg1"/>
                </a:solidFill>
                <a:latin typeface="义启简圆体" panose="02010601030101010101" pitchFamily="2" charset="-122"/>
                <a:ea typeface="义启简圆体" panose="02010601030101010101" pitchFamily="2" charset="-122"/>
              </a:rPr>
              <a:t>, magna sed pulvinar </a:t>
            </a:r>
            <a:r>
              <a:rPr lang="en-US" altLang="zh-CN" sz="1200" dirty="0" err="1">
                <a:solidFill>
                  <a:schemeClr val="bg1"/>
                </a:solidFill>
                <a:latin typeface="义启简圆体" panose="02010601030101010101" pitchFamily="2" charset="-122"/>
                <a:ea typeface="义启简圆体" panose="02010601030101010101" pitchFamily="2" charset="-122"/>
              </a:rPr>
              <a:t>ultricies</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purus</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lectus</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malesuada</a:t>
            </a:r>
            <a:r>
              <a:rPr lang="en-US" altLang="zh-CN" sz="1200" dirty="0">
                <a:solidFill>
                  <a:schemeClr val="bg1"/>
                </a:solidFill>
                <a:latin typeface="义启简圆体" panose="02010601030101010101" pitchFamily="2" charset="-122"/>
                <a:ea typeface="义启简圆体" panose="02010601030101010101" pitchFamily="2" charset="-122"/>
              </a:rPr>
              <a:t> libero, sit </a:t>
            </a:r>
            <a:r>
              <a:rPr lang="en-US" altLang="zh-CN" sz="1200" dirty="0" err="1">
                <a:solidFill>
                  <a:schemeClr val="bg1"/>
                </a:solidFill>
                <a:latin typeface="义启简圆体" panose="02010601030101010101" pitchFamily="2" charset="-122"/>
                <a:ea typeface="义启简圆体" panose="02010601030101010101" pitchFamily="2" charset="-122"/>
              </a:rPr>
              <a:t>amet</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commodo</a:t>
            </a:r>
            <a:r>
              <a:rPr lang="en-US" altLang="zh-CN" sz="1200" dirty="0">
                <a:solidFill>
                  <a:schemeClr val="bg1"/>
                </a:solidFill>
                <a:latin typeface="义启简圆体" panose="02010601030101010101" pitchFamily="2" charset="-122"/>
                <a:ea typeface="义启简圆体" panose="02010601030101010101" pitchFamily="2" charset="-122"/>
              </a:rPr>
              <a:t> magna </a:t>
            </a:r>
            <a:r>
              <a:rPr lang="en-US" altLang="zh-CN" sz="1200" dirty="0" err="1">
                <a:solidFill>
                  <a:schemeClr val="bg1"/>
                </a:solidFill>
                <a:latin typeface="义启简圆体" panose="02010601030101010101" pitchFamily="2" charset="-122"/>
                <a:ea typeface="义启简圆体" panose="02010601030101010101" pitchFamily="2" charset="-122"/>
              </a:rPr>
              <a:t>eros</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quis</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urna</a:t>
            </a:r>
            <a:r>
              <a:rPr lang="en-US" altLang="zh-CN" sz="1200" dirty="0">
                <a:solidFill>
                  <a:schemeClr val="bg1"/>
                </a:solidFill>
                <a:latin typeface="义启简圆体" panose="02010601030101010101" pitchFamily="2" charset="-122"/>
                <a:ea typeface="义启简圆体" panose="02010601030101010101" pitchFamily="2" charset="-122"/>
              </a:rPr>
              <a:t>.</a:t>
            </a:r>
            <a:endParaRPr lang="en-US" altLang="zh-CN" sz="1200" dirty="0">
              <a:solidFill>
                <a:schemeClr val="bg1"/>
              </a:solidFill>
              <a:latin typeface="义启简圆体" panose="02010601030101010101" pitchFamily="2" charset="-122"/>
              <a:ea typeface="义启简圆体" panose="02010601030101010101" pitchFamily="2" charset="-122"/>
            </a:endParaRPr>
          </a:p>
          <a:p>
            <a:pPr eaLnBrk="0"/>
            <a:endParaRPr lang="en-US" altLang="zh-CN" sz="1200" dirty="0">
              <a:solidFill>
                <a:schemeClr val="bg1"/>
              </a:solidFill>
              <a:latin typeface="义启简圆体" panose="02010601030101010101" pitchFamily="2" charset="-122"/>
              <a:ea typeface="义启简圆体" panose="02010601030101010101" pitchFamily="2" charset="-122"/>
            </a:endParaRPr>
          </a:p>
          <a:p>
            <a:pPr eaLnBrk="0"/>
            <a:r>
              <a:rPr lang="en-US" altLang="zh-CN" sz="1200" dirty="0">
                <a:solidFill>
                  <a:schemeClr val="bg1"/>
                </a:solidFill>
                <a:latin typeface="义启简圆体" panose="02010601030101010101" pitchFamily="2" charset="-122"/>
                <a:ea typeface="义启简圆体" panose="02010601030101010101" pitchFamily="2" charset="-122"/>
              </a:rPr>
              <a:t>Nunc </a:t>
            </a:r>
            <a:r>
              <a:rPr lang="en-US" altLang="zh-CN" sz="1200" dirty="0" err="1">
                <a:solidFill>
                  <a:schemeClr val="bg1"/>
                </a:solidFill>
                <a:latin typeface="义启简圆体" panose="02010601030101010101" pitchFamily="2" charset="-122"/>
                <a:ea typeface="义启简圆体" panose="02010601030101010101" pitchFamily="2" charset="-122"/>
              </a:rPr>
              <a:t>viverra</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imperdiet</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enim</a:t>
            </a:r>
            <a:r>
              <a:rPr lang="en-US" altLang="zh-CN" sz="1200" dirty="0">
                <a:solidFill>
                  <a:schemeClr val="bg1"/>
                </a:solidFill>
                <a:latin typeface="义启简圆体" panose="02010601030101010101" pitchFamily="2" charset="-122"/>
                <a:ea typeface="义启简圆体" panose="02010601030101010101" pitchFamily="2" charset="-122"/>
              </a:rPr>
              <a:t>. </a:t>
            </a:r>
            <a:r>
              <a:rPr lang="en-US" altLang="zh-CN" sz="1200" dirty="0" err="1">
                <a:solidFill>
                  <a:schemeClr val="bg1"/>
                </a:solidFill>
                <a:latin typeface="义启简圆体" panose="02010601030101010101" pitchFamily="2" charset="-122"/>
                <a:ea typeface="义启简圆体" panose="02010601030101010101" pitchFamily="2" charset="-122"/>
              </a:rPr>
              <a:t>Fusce</a:t>
            </a:r>
            <a:r>
              <a:rPr lang="en-US" altLang="zh-CN" sz="1200" dirty="0">
                <a:solidFill>
                  <a:schemeClr val="bg1"/>
                </a:solidFill>
                <a:latin typeface="义启简圆体" panose="02010601030101010101" pitchFamily="2" charset="-122"/>
                <a:ea typeface="义启简圆体" panose="02010601030101010101" pitchFamily="2" charset="-122"/>
              </a:rPr>
              <a:t> est. </a:t>
            </a:r>
            <a:r>
              <a:rPr lang="en-US" altLang="zh-CN" sz="1200" dirty="0" err="1">
                <a:solidFill>
                  <a:schemeClr val="bg1"/>
                </a:solidFill>
                <a:latin typeface="义启简圆体" panose="02010601030101010101" pitchFamily="2" charset="-122"/>
                <a:ea typeface="义启简圆体" panose="02010601030101010101" pitchFamily="2" charset="-122"/>
              </a:rPr>
              <a:t>Vivamus</a:t>
            </a:r>
            <a:r>
              <a:rPr lang="en-US" altLang="zh-CN" sz="1200" dirty="0">
                <a:solidFill>
                  <a:schemeClr val="bg1"/>
                </a:solidFill>
                <a:latin typeface="义启简圆体" panose="02010601030101010101" pitchFamily="2" charset="-122"/>
                <a:ea typeface="义启简圆体" panose="02010601030101010101" pitchFamily="2" charset="-122"/>
              </a:rPr>
              <a:t> a </a:t>
            </a:r>
            <a:r>
              <a:rPr lang="en-US" altLang="zh-CN" sz="1200" dirty="0" err="1">
                <a:solidFill>
                  <a:schemeClr val="bg1"/>
                </a:solidFill>
                <a:latin typeface="义启简圆体" panose="02010601030101010101" pitchFamily="2" charset="-122"/>
                <a:ea typeface="义启简圆体" panose="02010601030101010101" pitchFamily="2" charset="-122"/>
              </a:rPr>
              <a:t>tellus</a:t>
            </a:r>
            <a:r>
              <a:rPr lang="en-US" altLang="zh-CN" sz="1200" dirty="0">
                <a:solidFill>
                  <a:schemeClr val="bg1"/>
                </a:solidFill>
                <a:latin typeface="义启简圆体" panose="02010601030101010101" pitchFamily="2" charset="-122"/>
                <a:ea typeface="义启简圆体" panose="02010601030101010101" pitchFamily="2" charset="-122"/>
              </a:rPr>
              <a:t>.</a:t>
            </a:r>
            <a:endParaRPr lang="en-US" altLang="zh-CN" sz="1200" dirty="0">
              <a:solidFill>
                <a:schemeClr val="bg1"/>
              </a:solidFill>
              <a:latin typeface="义启简圆体" panose="02010601030101010101" pitchFamily="2" charset="-122"/>
              <a:ea typeface="义启简圆体" panose="02010601030101010101" pitchFamily="2" charset="-122"/>
            </a:endParaRPr>
          </a:p>
        </p:txBody>
      </p:sp>
      <p:sp>
        <p:nvSpPr>
          <p:cNvPr id="6" name="矩形 5"/>
          <p:cNvSpPr/>
          <p:nvPr/>
        </p:nvSpPr>
        <p:spPr>
          <a:xfrm>
            <a:off x="1797765" y="4684412"/>
            <a:ext cx="1945008" cy="1015663"/>
          </a:xfrm>
          <a:prstGeom prst="rect">
            <a:avLst/>
          </a:prstGeom>
        </p:spPr>
        <p:txBody>
          <a:bodyPr wrap="square">
            <a:spAutoFit/>
          </a:bodyPr>
          <a:lstStyle/>
          <a:p>
            <a:pPr algn="ct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chemeClr val="tx1">
                  <a:lumMod val="85000"/>
                  <a:lumOff val="15000"/>
                </a:schemeClr>
              </a:solidFill>
              <a:latin typeface="义启简圆体" panose="02010601030101010101" pitchFamily="2" charset="-122"/>
              <a:ea typeface="义启简圆体" panose="02010601030101010101" pitchFamily="2" charset="-122"/>
            </a:endParaRPr>
          </a:p>
        </p:txBody>
      </p:sp>
      <p:sp>
        <p:nvSpPr>
          <p:cNvPr id="7" name="矩形 6"/>
          <p:cNvSpPr/>
          <p:nvPr/>
        </p:nvSpPr>
        <p:spPr>
          <a:xfrm>
            <a:off x="1564475" y="4242834"/>
            <a:ext cx="2411587" cy="400110"/>
          </a:xfrm>
          <a:prstGeom prst="rect">
            <a:avLst/>
          </a:prstGeom>
        </p:spPr>
        <p:txBody>
          <a:bodyPr wrap="square">
            <a:spAutoFit/>
          </a:bodyPr>
          <a:lstStyle/>
          <a:p>
            <a:pPr algn="ctr">
              <a:spcBef>
                <a:spcPct val="0"/>
              </a:spcBef>
            </a:pPr>
            <a:r>
              <a:rPr lang="zh-CN" altLang="en-US" sz="2000" dirty="0">
                <a:latin typeface="义启简圆体" panose="02010601030101010101" pitchFamily="2" charset="-122"/>
                <a:ea typeface="义启简圆体" panose="02010601030101010101" pitchFamily="2" charset="-122"/>
              </a:rPr>
              <a:t>标题文本预设</a:t>
            </a:r>
            <a:endParaRPr lang="en-US" altLang="zh-CN" sz="2000" dirty="0">
              <a:latin typeface="义启简圆体" panose="02010601030101010101" pitchFamily="2" charset="-122"/>
              <a:ea typeface="义启简圆体" panose="02010601030101010101" pitchFamily="2" charset="-122"/>
            </a:endParaRPr>
          </a:p>
        </p:txBody>
      </p:sp>
      <p:sp>
        <p:nvSpPr>
          <p:cNvPr id="8" name="矩形 7"/>
          <p:cNvSpPr/>
          <p:nvPr/>
        </p:nvSpPr>
        <p:spPr>
          <a:xfrm>
            <a:off x="4525724" y="4684412"/>
            <a:ext cx="1945008" cy="1015663"/>
          </a:xfrm>
          <a:prstGeom prst="rect">
            <a:avLst/>
          </a:prstGeom>
        </p:spPr>
        <p:txBody>
          <a:bodyPr wrap="square">
            <a:spAutoFit/>
          </a:bodyPr>
          <a:lstStyle/>
          <a:p>
            <a:pPr algn="ct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chemeClr val="tx1">
                  <a:lumMod val="85000"/>
                  <a:lumOff val="15000"/>
                </a:schemeClr>
              </a:solidFill>
              <a:latin typeface="义启简圆体" panose="02010601030101010101" pitchFamily="2" charset="-122"/>
              <a:ea typeface="义启简圆体" panose="02010601030101010101" pitchFamily="2" charset="-122"/>
            </a:endParaRPr>
          </a:p>
        </p:txBody>
      </p:sp>
      <p:sp>
        <p:nvSpPr>
          <p:cNvPr id="9" name="矩形 8"/>
          <p:cNvSpPr/>
          <p:nvPr/>
        </p:nvSpPr>
        <p:spPr>
          <a:xfrm>
            <a:off x="4292434" y="4242834"/>
            <a:ext cx="2411587" cy="400110"/>
          </a:xfrm>
          <a:prstGeom prst="rect">
            <a:avLst/>
          </a:prstGeom>
        </p:spPr>
        <p:txBody>
          <a:bodyPr wrap="square">
            <a:spAutoFit/>
          </a:bodyPr>
          <a:lstStyle/>
          <a:p>
            <a:pPr algn="ctr">
              <a:spcBef>
                <a:spcPct val="0"/>
              </a:spcBef>
            </a:pPr>
            <a:r>
              <a:rPr lang="zh-CN" altLang="en-US" sz="2000" dirty="0">
                <a:latin typeface="义启简圆体" panose="02010601030101010101" pitchFamily="2" charset="-122"/>
                <a:ea typeface="义启简圆体" panose="02010601030101010101" pitchFamily="2" charset="-122"/>
              </a:rPr>
              <a:t>标题文本预设</a:t>
            </a:r>
            <a:endParaRPr lang="en-US" altLang="zh-CN" sz="2000" dirty="0">
              <a:latin typeface="义启简圆体" panose="02010601030101010101" pitchFamily="2" charset="-122"/>
              <a:ea typeface="义启简圆体" panose="02010601030101010101" pitchFamily="2" charset="-122"/>
            </a:endParaRPr>
          </a:p>
        </p:txBody>
      </p:sp>
      <p:grpSp>
        <p:nvGrpSpPr>
          <p:cNvPr id="10" name="组合 9"/>
          <p:cNvGrpSpPr/>
          <p:nvPr/>
        </p:nvGrpSpPr>
        <p:grpSpPr>
          <a:xfrm>
            <a:off x="7934960" y="4808855"/>
            <a:ext cx="2887980" cy="473075"/>
            <a:chOff x="13323" y="9035"/>
            <a:chExt cx="4548" cy="745"/>
          </a:xfrm>
        </p:grpSpPr>
        <p:sp>
          <p:nvSpPr>
            <p:cNvPr id="11" name="pie-chart_262005"/>
            <p:cNvSpPr>
              <a:spLocks noChangeAspect="1"/>
            </p:cNvSpPr>
            <p:nvPr/>
          </p:nvSpPr>
          <p:spPr bwMode="auto">
            <a:xfrm>
              <a:off x="13323" y="9074"/>
              <a:ext cx="706" cy="706"/>
            </a:xfrm>
            <a:custGeom>
              <a:avLst/>
              <a:gdLst>
                <a:gd name="connsiteX0" fmla="*/ 257564 w 607639"/>
                <a:gd name="connsiteY0" fmla="*/ 92370 h 606722"/>
                <a:gd name="connsiteX1" fmla="*/ 277411 w 607639"/>
                <a:gd name="connsiteY1" fmla="*/ 112098 h 606722"/>
                <a:gd name="connsiteX2" fmla="*/ 277411 w 607639"/>
                <a:gd name="connsiteY2" fmla="*/ 329729 h 606722"/>
                <a:gd name="connsiteX3" fmla="*/ 495281 w 607639"/>
                <a:gd name="connsiteY3" fmla="*/ 329729 h 606722"/>
                <a:gd name="connsiteX4" fmla="*/ 515128 w 607639"/>
                <a:gd name="connsiteY4" fmla="*/ 349546 h 606722"/>
                <a:gd name="connsiteX5" fmla="*/ 257564 w 607639"/>
                <a:gd name="connsiteY5" fmla="*/ 606722 h 606722"/>
                <a:gd name="connsiteX6" fmla="*/ 0 w 607639"/>
                <a:gd name="connsiteY6" fmla="*/ 349546 h 606722"/>
                <a:gd name="connsiteX7" fmla="*/ 257564 w 607639"/>
                <a:gd name="connsiteY7" fmla="*/ 92370 h 606722"/>
                <a:gd name="connsiteX8" fmla="*/ 350027 w 607639"/>
                <a:gd name="connsiteY8" fmla="*/ 0 h 606722"/>
                <a:gd name="connsiteX9" fmla="*/ 607639 w 607639"/>
                <a:gd name="connsiteY9" fmla="*/ 257220 h 606722"/>
                <a:gd name="connsiteX10" fmla="*/ 587788 w 607639"/>
                <a:gd name="connsiteY10" fmla="*/ 277040 h 606722"/>
                <a:gd name="connsiteX11" fmla="*/ 350027 w 607639"/>
                <a:gd name="connsiteY11" fmla="*/ 277040 h 606722"/>
                <a:gd name="connsiteX12" fmla="*/ 330176 w 607639"/>
                <a:gd name="connsiteY12" fmla="*/ 257220 h 606722"/>
                <a:gd name="connsiteX13" fmla="*/ 330176 w 607639"/>
                <a:gd name="connsiteY13" fmla="*/ 19820 h 606722"/>
                <a:gd name="connsiteX14" fmla="*/ 350027 w 607639"/>
                <a:gd name="connsiteY1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639" h="606722">
                  <a:moveTo>
                    <a:pt x="257564" y="92370"/>
                  </a:moveTo>
                  <a:cubicBezTo>
                    <a:pt x="268511" y="92370"/>
                    <a:pt x="277411" y="101168"/>
                    <a:pt x="277411" y="112098"/>
                  </a:cubicBezTo>
                  <a:lnTo>
                    <a:pt x="277411" y="329729"/>
                  </a:lnTo>
                  <a:lnTo>
                    <a:pt x="495281" y="329729"/>
                  </a:lnTo>
                  <a:cubicBezTo>
                    <a:pt x="506228" y="329729"/>
                    <a:pt x="515128" y="338616"/>
                    <a:pt x="515128" y="349546"/>
                  </a:cubicBezTo>
                  <a:cubicBezTo>
                    <a:pt x="515128" y="491286"/>
                    <a:pt x="399607" y="606722"/>
                    <a:pt x="257564" y="606722"/>
                  </a:cubicBezTo>
                  <a:cubicBezTo>
                    <a:pt x="115521" y="606722"/>
                    <a:pt x="0" y="491286"/>
                    <a:pt x="0" y="349546"/>
                  </a:cubicBezTo>
                  <a:cubicBezTo>
                    <a:pt x="0" y="207717"/>
                    <a:pt x="115521" y="92370"/>
                    <a:pt x="257564" y="92370"/>
                  </a:cubicBezTo>
                  <a:close/>
                  <a:moveTo>
                    <a:pt x="350027" y="0"/>
                  </a:moveTo>
                  <a:cubicBezTo>
                    <a:pt x="492007" y="0"/>
                    <a:pt x="607639" y="115367"/>
                    <a:pt x="607639" y="257220"/>
                  </a:cubicBezTo>
                  <a:cubicBezTo>
                    <a:pt x="607639" y="268152"/>
                    <a:pt x="598737" y="277040"/>
                    <a:pt x="587788" y="277040"/>
                  </a:cubicBezTo>
                  <a:lnTo>
                    <a:pt x="350027" y="277040"/>
                  </a:lnTo>
                  <a:cubicBezTo>
                    <a:pt x="339078" y="277040"/>
                    <a:pt x="330176" y="268152"/>
                    <a:pt x="330176" y="257220"/>
                  </a:cubicBezTo>
                  <a:lnTo>
                    <a:pt x="330176" y="19820"/>
                  </a:lnTo>
                  <a:cubicBezTo>
                    <a:pt x="330176" y="8888"/>
                    <a:pt x="339078" y="0"/>
                    <a:pt x="350027" y="0"/>
                  </a:cubicBezTo>
                  <a:close/>
                </a:path>
              </a:pathLst>
            </a:custGeom>
            <a:solidFill>
              <a:schemeClr val="accent2"/>
            </a:solidFill>
            <a:ln>
              <a:noFill/>
            </a:ln>
          </p:spPr>
        </p:sp>
        <p:sp>
          <p:nvSpPr>
            <p:cNvPr id="12" name="signal-with-full-capacity_36599"/>
            <p:cNvSpPr>
              <a:spLocks noChangeAspect="1"/>
            </p:cNvSpPr>
            <p:nvPr/>
          </p:nvSpPr>
          <p:spPr bwMode="auto">
            <a:xfrm>
              <a:off x="17217" y="9035"/>
              <a:ext cx="654" cy="672"/>
            </a:xfrm>
            <a:custGeom>
              <a:avLst/>
              <a:gdLst>
                <a:gd name="T0" fmla="*/ 403 w 403"/>
                <a:gd name="T1" fmla="*/ 0 h 415"/>
                <a:gd name="T2" fmla="*/ 403 w 403"/>
                <a:gd name="T3" fmla="*/ 415 h 415"/>
                <a:gd name="T4" fmla="*/ 332 w 403"/>
                <a:gd name="T5" fmla="*/ 415 h 415"/>
                <a:gd name="T6" fmla="*/ 332 w 403"/>
                <a:gd name="T7" fmla="*/ 0 h 415"/>
                <a:gd name="T8" fmla="*/ 403 w 403"/>
                <a:gd name="T9" fmla="*/ 0 h 415"/>
                <a:gd name="T10" fmla="*/ 221 w 403"/>
                <a:gd name="T11" fmla="*/ 415 h 415"/>
                <a:gd name="T12" fmla="*/ 292 w 403"/>
                <a:gd name="T13" fmla="*/ 415 h 415"/>
                <a:gd name="T14" fmla="*/ 292 w 403"/>
                <a:gd name="T15" fmla="*/ 82 h 415"/>
                <a:gd name="T16" fmla="*/ 221 w 403"/>
                <a:gd name="T17" fmla="*/ 82 h 415"/>
                <a:gd name="T18" fmla="*/ 221 w 403"/>
                <a:gd name="T19" fmla="*/ 415 h 415"/>
                <a:gd name="T20" fmla="*/ 111 w 403"/>
                <a:gd name="T21" fmla="*/ 415 h 415"/>
                <a:gd name="T22" fmla="*/ 181 w 403"/>
                <a:gd name="T23" fmla="*/ 415 h 415"/>
                <a:gd name="T24" fmla="*/ 181 w 403"/>
                <a:gd name="T25" fmla="*/ 194 h 415"/>
                <a:gd name="T26" fmla="*/ 111 w 403"/>
                <a:gd name="T27" fmla="*/ 194 h 415"/>
                <a:gd name="T28" fmla="*/ 111 w 403"/>
                <a:gd name="T29" fmla="*/ 415 h 415"/>
                <a:gd name="T30" fmla="*/ 0 w 403"/>
                <a:gd name="T31" fmla="*/ 415 h 415"/>
                <a:gd name="T32" fmla="*/ 71 w 403"/>
                <a:gd name="T33" fmla="*/ 415 h 415"/>
                <a:gd name="T34" fmla="*/ 71 w 403"/>
                <a:gd name="T35" fmla="*/ 267 h 415"/>
                <a:gd name="T36" fmla="*/ 0 w 403"/>
                <a:gd name="T37" fmla="*/ 267 h 415"/>
                <a:gd name="T38" fmla="*/ 0 w 403"/>
                <a:gd name="T39"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3" h="415">
                  <a:moveTo>
                    <a:pt x="403" y="0"/>
                  </a:moveTo>
                  <a:lnTo>
                    <a:pt x="403" y="415"/>
                  </a:lnTo>
                  <a:lnTo>
                    <a:pt x="332" y="415"/>
                  </a:lnTo>
                  <a:lnTo>
                    <a:pt x="332" y="0"/>
                  </a:lnTo>
                  <a:lnTo>
                    <a:pt x="403" y="0"/>
                  </a:lnTo>
                  <a:close/>
                  <a:moveTo>
                    <a:pt x="221" y="415"/>
                  </a:moveTo>
                  <a:lnTo>
                    <a:pt x="292" y="415"/>
                  </a:lnTo>
                  <a:lnTo>
                    <a:pt x="292" y="82"/>
                  </a:lnTo>
                  <a:lnTo>
                    <a:pt x="221" y="82"/>
                  </a:lnTo>
                  <a:lnTo>
                    <a:pt x="221" y="415"/>
                  </a:lnTo>
                  <a:close/>
                  <a:moveTo>
                    <a:pt x="111" y="415"/>
                  </a:moveTo>
                  <a:lnTo>
                    <a:pt x="181" y="415"/>
                  </a:lnTo>
                  <a:lnTo>
                    <a:pt x="181" y="194"/>
                  </a:lnTo>
                  <a:lnTo>
                    <a:pt x="111" y="194"/>
                  </a:lnTo>
                  <a:lnTo>
                    <a:pt x="111" y="415"/>
                  </a:lnTo>
                  <a:close/>
                  <a:moveTo>
                    <a:pt x="0" y="415"/>
                  </a:moveTo>
                  <a:lnTo>
                    <a:pt x="71" y="415"/>
                  </a:lnTo>
                  <a:lnTo>
                    <a:pt x="71" y="267"/>
                  </a:lnTo>
                  <a:lnTo>
                    <a:pt x="0" y="267"/>
                  </a:lnTo>
                  <a:lnTo>
                    <a:pt x="0" y="415"/>
                  </a:lnTo>
                  <a:close/>
                </a:path>
              </a:pathLst>
            </a:custGeom>
            <a:solidFill>
              <a:schemeClr val="accent6"/>
            </a:solidFill>
            <a:ln>
              <a:noFill/>
            </a:ln>
          </p:spPr>
        </p:sp>
        <p:sp>
          <p:nvSpPr>
            <p:cNvPr id="13" name="open-notebook_334"/>
            <p:cNvSpPr>
              <a:spLocks noChangeAspect="1"/>
            </p:cNvSpPr>
            <p:nvPr/>
          </p:nvSpPr>
          <p:spPr bwMode="auto">
            <a:xfrm>
              <a:off x="15258" y="9146"/>
              <a:ext cx="734" cy="561"/>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88862 h 440259"/>
                <a:gd name="T39" fmla="*/ 88862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88862 h 440259"/>
                <a:gd name="T61" fmla="*/ 88862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8" h="320">
                  <a:moveTo>
                    <a:pt x="416" y="66"/>
                  </a:moveTo>
                  <a:cubicBezTo>
                    <a:pt x="415" y="65"/>
                    <a:pt x="406" y="49"/>
                    <a:pt x="388" y="33"/>
                  </a:cubicBezTo>
                  <a:cubicBezTo>
                    <a:pt x="370" y="17"/>
                    <a:pt x="342" y="0"/>
                    <a:pt x="305" y="0"/>
                  </a:cubicBezTo>
                  <a:cubicBezTo>
                    <a:pt x="268" y="0"/>
                    <a:pt x="240" y="17"/>
                    <a:pt x="222" y="33"/>
                  </a:cubicBezTo>
                  <a:cubicBezTo>
                    <a:pt x="217" y="38"/>
                    <a:pt x="212" y="43"/>
                    <a:pt x="209" y="48"/>
                  </a:cubicBezTo>
                  <a:cubicBezTo>
                    <a:pt x="205" y="43"/>
                    <a:pt x="200" y="38"/>
                    <a:pt x="194" y="33"/>
                  </a:cubicBezTo>
                  <a:cubicBezTo>
                    <a:pt x="176" y="17"/>
                    <a:pt x="148" y="0"/>
                    <a:pt x="111" y="0"/>
                  </a:cubicBezTo>
                  <a:cubicBezTo>
                    <a:pt x="74" y="0"/>
                    <a:pt x="47" y="17"/>
                    <a:pt x="29" y="33"/>
                  </a:cubicBezTo>
                  <a:cubicBezTo>
                    <a:pt x="11" y="50"/>
                    <a:pt x="2" y="65"/>
                    <a:pt x="2" y="66"/>
                  </a:cubicBezTo>
                  <a:lnTo>
                    <a:pt x="0" y="74"/>
                  </a:lnTo>
                  <a:lnTo>
                    <a:pt x="0" y="312"/>
                  </a:lnTo>
                  <a:lnTo>
                    <a:pt x="29" y="319"/>
                  </a:lnTo>
                  <a:lnTo>
                    <a:pt x="29" y="319"/>
                  </a:lnTo>
                  <a:cubicBezTo>
                    <a:pt x="29" y="319"/>
                    <a:pt x="37" y="305"/>
                    <a:pt x="51" y="293"/>
                  </a:cubicBezTo>
                  <a:cubicBezTo>
                    <a:pt x="65" y="281"/>
                    <a:pt x="85" y="269"/>
                    <a:pt x="111" y="269"/>
                  </a:cubicBezTo>
                  <a:cubicBezTo>
                    <a:pt x="139" y="269"/>
                    <a:pt x="159" y="281"/>
                    <a:pt x="174" y="294"/>
                  </a:cubicBezTo>
                  <a:cubicBezTo>
                    <a:pt x="181" y="301"/>
                    <a:pt x="187" y="307"/>
                    <a:pt x="191" y="312"/>
                  </a:cubicBezTo>
                  <a:cubicBezTo>
                    <a:pt x="192" y="315"/>
                    <a:pt x="194" y="317"/>
                    <a:pt x="195" y="318"/>
                  </a:cubicBezTo>
                  <a:cubicBezTo>
                    <a:pt x="195" y="318"/>
                    <a:pt x="195" y="319"/>
                    <a:pt x="195" y="319"/>
                  </a:cubicBezTo>
                  <a:cubicBezTo>
                    <a:pt x="196" y="319"/>
                    <a:pt x="196" y="320"/>
                    <a:pt x="196" y="320"/>
                  </a:cubicBezTo>
                  <a:lnTo>
                    <a:pt x="196" y="320"/>
                  </a:lnTo>
                  <a:lnTo>
                    <a:pt x="196" y="320"/>
                  </a:lnTo>
                  <a:lnTo>
                    <a:pt x="196" y="320"/>
                  </a:lnTo>
                  <a:lnTo>
                    <a:pt x="222" y="319"/>
                  </a:lnTo>
                  <a:lnTo>
                    <a:pt x="222" y="319"/>
                  </a:lnTo>
                  <a:lnTo>
                    <a:pt x="222" y="319"/>
                  </a:lnTo>
                  <a:lnTo>
                    <a:pt x="222" y="319"/>
                  </a:lnTo>
                  <a:cubicBezTo>
                    <a:pt x="223" y="318"/>
                    <a:pt x="231" y="305"/>
                    <a:pt x="244" y="293"/>
                  </a:cubicBezTo>
                  <a:cubicBezTo>
                    <a:pt x="259" y="281"/>
                    <a:pt x="278" y="269"/>
                    <a:pt x="305" y="269"/>
                  </a:cubicBezTo>
                  <a:cubicBezTo>
                    <a:pt x="332" y="269"/>
                    <a:pt x="353" y="281"/>
                    <a:pt x="368" y="294"/>
                  </a:cubicBezTo>
                  <a:cubicBezTo>
                    <a:pt x="375" y="301"/>
                    <a:pt x="380" y="307"/>
                    <a:pt x="384" y="312"/>
                  </a:cubicBezTo>
                  <a:cubicBezTo>
                    <a:pt x="386" y="315"/>
                    <a:pt x="387" y="317"/>
                    <a:pt x="388" y="318"/>
                  </a:cubicBezTo>
                  <a:cubicBezTo>
                    <a:pt x="389" y="318"/>
                    <a:pt x="389" y="319"/>
                    <a:pt x="389" y="319"/>
                  </a:cubicBezTo>
                  <a:cubicBezTo>
                    <a:pt x="389" y="319"/>
                    <a:pt x="389" y="320"/>
                    <a:pt x="389" y="320"/>
                  </a:cubicBezTo>
                  <a:lnTo>
                    <a:pt x="389" y="320"/>
                  </a:lnTo>
                  <a:lnTo>
                    <a:pt x="389" y="320"/>
                  </a:lnTo>
                  <a:lnTo>
                    <a:pt x="418" y="312"/>
                  </a:lnTo>
                  <a:lnTo>
                    <a:pt x="418" y="74"/>
                  </a:lnTo>
                  <a:lnTo>
                    <a:pt x="416" y="66"/>
                  </a:lnTo>
                  <a:close/>
                  <a:moveTo>
                    <a:pt x="111" y="239"/>
                  </a:moveTo>
                  <a:lnTo>
                    <a:pt x="111" y="239"/>
                  </a:lnTo>
                  <a:cubicBezTo>
                    <a:pt x="75" y="239"/>
                    <a:pt x="48" y="254"/>
                    <a:pt x="31" y="270"/>
                  </a:cubicBezTo>
                  <a:lnTo>
                    <a:pt x="31" y="78"/>
                  </a:lnTo>
                  <a:cubicBezTo>
                    <a:pt x="34" y="73"/>
                    <a:pt x="40" y="64"/>
                    <a:pt x="51" y="55"/>
                  </a:cubicBezTo>
                  <a:cubicBezTo>
                    <a:pt x="65" y="42"/>
                    <a:pt x="85" y="31"/>
                    <a:pt x="111" y="31"/>
                  </a:cubicBezTo>
                  <a:cubicBezTo>
                    <a:pt x="139" y="31"/>
                    <a:pt x="159" y="43"/>
                    <a:pt x="174" y="56"/>
                  </a:cubicBezTo>
                  <a:cubicBezTo>
                    <a:pt x="181" y="62"/>
                    <a:pt x="187" y="69"/>
                    <a:pt x="191" y="74"/>
                  </a:cubicBezTo>
                  <a:cubicBezTo>
                    <a:pt x="192" y="75"/>
                    <a:pt x="193" y="77"/>
                    <a:pt x="194" y="78"/>
                  </a:cubicBezTo>
                  <a:lnTo>
                    <a:pt x="194" y="271"/>
                  </a:lnTo>
                  <a:cubicBezTo>
                    <a:pt x="176" y="255"/>
                    <a:pt x="148" y="239"/>
                    <a:pt x="111" y="239"/>
                  </a:cubicBezTo>
                  <a:close/>
                  <a:moveTo>
                    <a:pt x="111" y="216"/>
                  </a:moveTo>
                  <a:lnTo>
                    <a:pt x="111" y="216"/>
                  </a:lnTo>
                  <a:cubicBezTo>
                    <a:pt x="84" y="216"/>
                    <a:pt x="63" y="228"/>
                    <a:pt x="50" y="240"/>
                  </a:cubicBezTo>
                  <a:lnTo>
                    <a:pt x="50" y="93"/>
                  </a:lnTo>
                  <a:cubicBezTo>
                    <a:pt x="52" y="89"/>
                    <a:pt x="57" y="82"/>
                    <a:pt x="65" y="75"/>
                  </a:cubicBezTo>
                  <a:cubicBezTo>
                    <a:pt x="76" y="66"/>
                    <a:pt x="91" y="57"/>
                    <a:pt x="111" y="57"/>
                  </a:cubicBezTo>
                  <a:cubicBezTo>
                    <a:pt x="132" y="57"/>
                    <a:pt x="148" y="66"/>
                    <a:pt x="159" y="76"/>
                  </a:cubicBezTo>
                  <a:cubicBezTo>
                    <a:pt x="165" y="81"/>
                    <a:pt x="169" y="86"/>
                    <a:pt x="172" y="90"/>
                  </a:cubicBezTo>
                  <a:cubicBezTo>
                    <a:pt x="173" y="91"/>
                    <a:pt x="174" y="92"/>
                    <a:pt x="174" y="93"/>
                  </a:cubicBezTo>
                  <a:lnTo>
                    <a:pt x="174" y="241"/>
                  </a:lnTo>
                  <a:cubicBezTo>
                    <a:pt x="161" y="228"/>
                    <a:pt x="139" y="216"/>
                    <a:pt x="111" y="216"/>
                  </a:cubicBezTo>
                  <a:close/>
                  <a:moveTo>
                    <a:pt x="307" y="212"/>
                  </a:moveTo>
                  <a:lnTo>
                    <a:pt x="307" y="212"/>
                  </a:lnTo>
                  <a:cubicBezTo>
                    <a:pt x="280" y="212"/>
                    <a:pt x="259" y="225"/>
                    <a:pt x="246" y="237"/>
                  </a:cubicBezTo>
                  <a:lnTo>
                    <a:pt x="246" y="90"/>
                  </a:lnTo>
                  <a:cubicBezTo>
                    <a:pt x="248" y="86"/>
                    <a:pt x="253" y="79"/>
                    <a:pt x="261" y="72"/>
                  </a:cubicBezTo>
                  <a:cubicBezTo>
                    <a:pt x="272" y="62"/>
                    <a:pt x="287" y="54"/>
                    <a:pt x="307" y="54"/>
                  </a:cubicBezTo>
                  <a:cubicBezTo>
                    <a:pt x="328" y="54"/>
                    <a:pt x="344" y="63"/>
                    <a:pt x="355" y="73"/>
                  </a:cubicBezTo>
                  <a:cubicBezTo>
                    <a:pt x="361" y="78"/>
                    <a:pt x="365" y="83"/>
                    <a:pt x="368" y="86"/>
                  </a:cubicBezTo>
                  <a:cubicBezTo>
                    <a:pt x="369" y="88"/>
                    <a:pt x="370" y="89"/>
                    <a:pt x="370" y="90"/>
                  </a:cubicBezTo>
                  <a:lnTo>
                    <a:pt x="370" y="237"/>
                  </a:lnTo>
                  <a:cubicBezTo>
                    <a:pt x="356" y="225"/>
                    <a:pt x="335" y="212"/>
                    <a:pt x="307" y="212"/>
                  </a:cubicBezTo>
                  <a:close/>
                  <a:moveTo>
                    <a:pt x="387" y="271"/>
                  </a:moveTo>
                  <a:cubicBezTo>
                    <a:pt x="369" y="255"/>
                    <a:pt x="341" y="239"/>
                    <a:pt x="305" y="239"/>
                  </a:cubicBezTo>
                  <a:cubicBezTo>
                    <a:pt x="269" y="239"/>
                    <a:pt x="242" y="254"/>
                    <a:pt x="224" y="270"/>
                  </a:cubicBezTo>
                  <a:lnTo>
                    <a:pt x="224" y="78"/>
                  </a:lnTo>
                  <a:cubicBezTo>
                    <a:pt x="227" y="73"/>
                    <a:pt x="234" y="64"/>
                    <a:pt x="244" y="55"/>
                  </a:cubicBezTo>
                  <a:cubicBezTo>
                    <a:pt x="259" y="42"/>
                    <a:pt x="278" y="31"/>
                    <a:pt x="305" y="31"/>
                  </a:cubicBezTo>
                  <a:cubicBezTo>
                    <a:pt x="332" y="31"/>
                    <a:pt x="353" y="43"/>
                    <a:pt x="368" y="56"/>
                  </a:cubicBezTo>
                  <a:cubicBezTo>
                    <a:pt x="375" y="62"/>
                    <a:pt x="380" y="69"/>
                    <a:pt x="384" y="74"/>
                  </a:cubicBezTo>
                  <a:cubicBezTo>
                    <a:pt x="385" y="75"/>
                    <a:pt x="386" y="77"/>
                    <a:pt x="387" y="78"/>
                  </a:cubicBezTo>
                  <a:lnTo>
                    <a:pt x="387" y="271"/>
                  </a:lnTo>
                  <a:close/>
                </a:path>
              </a:pathLst>
            </a:custGeom>
            <a:solidFill>
              <a:schemeClr val="accent4"/>
            </a:solidFill>
            <a:ln>
              <a:noFill/>
            </a:ln>
          </p:spPr>
        </p:sp>
      </p:grpSp>
      <p:sp>
        <p:nvSpPr>
          <p:cNvPr id="14" name="矩形 13"/>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15" name="文本框 14"/>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回报预估</a:t>
            </a:r>
            <a:endParaRPr lang="zh-CN" altLang="en-US" sz="3200" dirty="0">
              <a:latin typeface="义启简圆体" panose="02010601030101010101" pitchFamily="2" charset="-122"/>
              <a:ea typeface="义启简圆体" panose="02010601030101010101" pitchFamily="2" charset="-122"/>
            </a:endParaRPr>
          </a:p>
        </p:txBody>
      </p:sp>
      <p:sp>
        <p:nvSpPr>
          <p:cNvPr id="16" name="文本框 15"/>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switch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p:cNvGraphicFramePr/>
          <p:nvPr/>
        </p:nvGraphicFramePr>
        <p:xfrm>
          <a:off x="2829560" y="1617620"/>
          <a:ext cx="6157884" cy="410149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xtBox 5"/>
          <p:cNvSpPr txBox="1"/>
          <p:nvPr/>
        </p:nvSpPr>
        <p:spPr>
          <a:xfrm>
            <a:off x="8846936" y="3748751"/>
            <a:ext cx="1319592" cy="830997"/>
          </a:xfrm>
          <a:prstGeom prst="rect">
            <a:avLst/>
          </a:prstGeom>
          <a:noFill/>
        </p:spPr>
        <p:txBody>
          <a:bodyPr wrap="none" rtlCol="0">
            <a:spAutoFit/>
          </a:bodyPr>
          <a:lstStyle/>
          <a:p>
            <a:r>
              <a:rPr lang="en-US" sz="4800" b="1" dirty="0">
                <a:solidFill>
                  <a:schemeClr val="accent2"/>
                </a:solidFill>
                <a:latin typeface="义启简圆体" panose="02010601030101010101" pitchFamily="2" charset="-122"/>
                <a:ea typeface="义启简圆体" panose="02010601030101010101" pitchFamily="2" charset="-122"/>
              </a:rPr>
              <a:t>27%</a:t>
            </a:r>
            <a:endParaRPr lang="id-ID" sz="4800" b="1" dirty="0">
              <a:solidFill>
                <a:schemeClr val="accent2"/>
              </a:solidFill>
              <a:latin typeface="义启简圆体" panose="02010601030101010101" pitchFamily="2" charset="-122"/>
              <a:ea typeface="义启简圆体" panose="02010601030101010101" pitchFamily="2" charset="-122"/>
            </a:endParaRPr>
          </a:p>
        </p:txBody>
      </p:sp>
      <p:sp>
        <p:nvSpPr>
          <p:cNvPr id="4" name="TextBox 6"/>
          <p:cNvSpPr txBox="1"/>
          <p:nvPr/>
        </p:nvSpPr>
        <p:spPr>
          <a:xfrm>
            <a:off x="8891175" y="4518788"/>
            <a:ext cx="2396856" cy="99694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rgbClr val="000000"/>
              </a:solidFill>
              <a:latin typeface="义启简圆体" panose="02010601030101010101" pitchFamily="2" charset="-122"/>
              <a:ea typeface="义启简圆体" panose="02010601030101010101" pitchFamily="2" charset="-122"/>
            </a:endParaRPr>
          </a:p>
        </p:txBody>
      </p:sp>
      <p:sp>
        <p:nvSpPr>
          <p:cNvPr id="5" name="TextBox 7"/>
          <p:cNvSpPr txBox="1"/>
          <p:nvPr/>
        </p:nvSpPr>
        <p:spPr>
          <a:xfrm>
            <a:off x="1354036" y="1473379"/>
            <a:ext cx="1361270" cy="830997"/>
          </a:xfrm>
          <a:prstGeom prst="rect">
            <a:avLst/>
          </a:prstGeom>
          <a:noFill/>
        </p:spPr>
        <p:txBody>
          <a:bodyPr wrap="none" rtlCol="0">
            <a:spAutoFit/>
          </a:bodyPr>
          <a:lstStyle/>
          <a:p>
            <a:r>
              <a:rPr lang="en-US" sz="4800" b="1" dirty="0">
                <a:solidFill>
                  <a:schemeClr val="accent3"/>
                </a:solidFill>
                <a:latin typeface="义启简圆体" panose="02010601030101010101" pitchFamily="2" charset="-122"/>
                <a:ea typeface="义启简圆体" panose="02010601030101010101" pitchFamily="2" charset="-122"/>
              </a:rPr>
              <a:t>13%</a:t>
            </a:r>
            <a:endParaRPr lang="id-ID" sz="4800" b="1" dirty="0">
              <a:solidFill>
                <a:schemeClr val="accent3"/>
              </a:solidFill>
              <a:latin typeface="义启简圆体" panose="02010601030101010101" pitchFamily="2" charset="-122"/>
              <a:ea typeface="义启简圆体" panose="02010601030101010101" pitchFamily="2" charset="-122"/>
            </a:endParaRPr>
          </a:p>
        </p:txBody>
      </p:sp>
      <p:sp>
        <p:nvSpPr>
          <p:cNvPr id="6" name="TextBox 8"/>
          <p:cNvSpPr txBox="1"/>
          <p:nvPr/>
        </p:nvSpPr>
        <p:spPr>
          <a:xfrm>
            <a:off x="525238" y="2243416"/>
            <a:ext cx="2396856" cy="996940"/>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a:lnSpc>
                <a:spcPct val="125000"/>
              </a:lnSpc>
            </a:pPr>
            <a:r>
              <a:rPr lang="zh-CN" altLang="en-US" sz="1200" dirty="0">
                <a:solidFill>
                  <a:schemeClr val="tx1">
                    <a:lumMod val="85000"/>
                    <a:lumOff val="15000"/>
                  </a:schemeClr>
                </a:solidFill>
                <a:latin typeface="义启简圆体" panose="02010601030101010101" pitchFamily="2" charset="-122"/>
                <a:ea typeface="义启简圆体" panose="02010601030101010101" pitchFamily="2" charset="-122"/>
              </a:rPr>
              <a:t>此部分内容作为文字排版占位显示（建议使用主题字体）如需更改请在（设置形状格式）菜单下（文本选项）中调整</a:t>
            </a:r>
            <a:endParaRPr lang="en-US" altLang="zh-CN" sz="1200" dirty="0">
              <a:solidFill>
                <a:srgbClr val="000000"/>
              </a:solidFill>
              <a:latin typeface="义启简圆体" panose="02010601030101010101" pitchFamily="2" charset="-122"/>
              <a:ea typeface="义启简圆体" panose="02010601030101010101" pitchFamily="2" charset="-122"/>
            </a:endParaRPr>
          </a:p>
        </p:txBody>
      </p:sp>
      <p:sp>
        <p:nvSpPr>
          <p:cNvPr id="7" name="Down Arrow 3"/>
          <p:cNvSpPr/>
          <p:nvPr/>
        </p:nvSpPr>
        <p:spPr>
          <a:xfrm>
            <a:off x="5106267" y="1473379"/>
            <a:ext cx="407324" cy="53201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义启简圆体" panose="02010601030101010101" pitchFamily="2" charset="-122"/>
              <a:ea typeface="义启简圆体" panose="02010601030101010101" pitchFamily="2" charset="-122"/>
            </a:endParaRPr>
          </a:p>
        </p:txBody>
      </p:sp>
      <p:sp>
        <p:nvSpPr>
          <p:cNvPr id="8" name="Down Arrow 9"/>
          <p:cNvSpPr/>
          <p:nvPr/>
        </p:nvSpPr>
        <p:spPr>
          <a:xfrm>
            <a:off x="3606856" y="1325759"/>
            <a:ext cx="392576" cy="39086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义启简圆体" panose="02010601030101010101" pitchFamily="2" charset="-122"/>
              <a:ea typeface="义启简圆体" panose="02010601030101010101" pitchFamily="2" charset="-122"/>
            </a:endParaRPr>
          </a:p>
        </p:txBody>
      </p:sp>
      <p:sp>
        <p:nvSpPr>
          <p:cNvPr id="9" name="Down Arrow 10"/>
          <p:cNvSpPr/>
          <p:nvPr/>
        </p:nvSpPr>
        <p:spPr>
          <a:xfrm rot="10800000">
            <a:off x="7949751" y="5187102"/>
            <a:ext cx="407324" cy="53201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义启简圆体" panose="02010601030101010101" pitchFamily="2" charset="-122"/>
              <a:ea typeface="义启简圆体" panose="02010601030101010101" pitchFamily="2" charset="-122"/>
            </a:endParaRPr>
          </a:p>
        </p:txBody>
      </p:sp>
      <p:sp>
        <p:nvSpPr>
          <p:cNvPr id="10" name="Down Arrow 11"/>
          <p:cNvSpPr/>
          <p:nvPr/>
        </p:nvSpPr>
        <p:spPr>
          <a:xfrm rot="10800000">
            <a:off x="6394300" y="3847982"/>
            <a:ext cx="392576" cy="39086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义启简圆体" panose="02010601030101010101" pitchFamily="2" charset="-122"/>
              <a:ea typeface="义启简圆体" panose="02010601030101010101" pitchFamily="2" charset="-122"/>
            </a:endParaRPr>
          </a:p>
        </p:txBody>
      </p:sp>
      <p:sp>
        <p:nvSpPr>
          <p:cNvPr id="11" name="Down Arrow 12"/>
          <p:cNvSpPr/>
          <p:nvPr/>
        </p:nvSpPr>
        <p:spPr>
          <a:xfrm rot="10800000">
            <a:off x="6246955" y="4921095"/>
            <a:ext cx="275245" cy="26600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义启简圆体" panose="02010601030101010101" pitchFamily="2" charset="-122"/>
              <a:ea typeface="义启简圆体" panose="02010601030101010101" pitchFamily="2" charset="-122"/>
            </a:endParaRPr>
          </a:p>
        </p:txBody>
      </p:sp>
      <p:sp>
        <p:nvSpPr>
          <p:cNvPr id="12" name="Down Arrow 13"/>
          <p:cNvSpPr/>
          <p:nvPr/>
        </p:nvSpPr>
        <p:spPr>
          <a:xfrm rot="10800000">
            <a:off x="7988914" y="4105844"/>
            <a:ext cx="275245" cy="26600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义启简圆体" panose="02010601030101010101" pitchFamily="2" charset="-122"/>
              <a:ea typeface="义启简圆体" panose="02010601030101010101" pitchFamily="2" charset="-122"/>
            </a:endParaRPr>
          </a:p>
        </p:txBody>
      </p:sp>
      <p:sp>
        <p:nvSpPr>
          <p:cNvPr id="13" name="矩形 12"/>
          <p:cNvSpPr/>
          <p:nvPr/>
        </p:nvSpPr>
        <p:spPr>
          <a:xfrm>
            <a:off x="0" y="159489"/>
            <a:ext cx="1222403" cy="585576"/>
          </a:xfrm>
          <a:prstGeom prst="rect">
            <a:avLst/>
          </a:prstGeom>
          <a:blipFill>
            <a:blip r:embed="rId6"/>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14" name="文本框 13"/>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回报预估</a:t>
            </a:r>
            <a:endParaRPr lang="zh-CN" altLang="en-US" sz="3200" dirty="0">
              <a:latin typeface="义启简圆体" panose="02010601030101010101" pitchFamily="2" charset="-122"/>
              <a:ea typeface="义启简圆体" panose="02010601030101010101" pitchFamily="2" charset="-122"/>
            </a:endParaRPr>
          </a:p>
        </p:txBody>
      </p:sp>
      <p:sp>
        <p:nvSpPr>
          <p:cNvPr id="15" name="文本框 14"/>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switch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graphicEl>
                                              <a:dgm id="{56801125-378D-4ACA-AF20-2F85C601C033}"/>
                                            </p:graphicEl>
                                          </p:spTgt>
                                        </p:tgtEl>
                                        <p:attrNameLst>
                                          <p:attrName>style.visibility</p:attrName>
                                        </p:attrNameLst>
                                      </p:cBhvr>
                                      <p:to>
                                        <p:strVal val="visible"/>
                                      </p:to>
                                    </p:set>
                                    <p:animEffect transition="in" filter="fade">
                                      <p:cBhvr>
                                        <p:cTn id="7" dur="1000"/>
                                        <p:tgtEl>
                                          <p:spTgt spid="2">
                                            <p:graphicEl>
                                              <a:dgm id="{56801125-378D-4ACA-AF20-2F85C601C033}"/>
                                            </p:graphicEl>
                                          </p:spTgt>
                                        </p:tgtEl>
                                      </p:cBhvr>
                                    </p:animEffect>
                                    <p:anim calcmode="lin" valueType="num">
                                      <p:cBhvr>
                                        <p:cTn id="8" dur="1000" fill="hold"/>
                                        <p:tgtEl>
                                          <p:spTgt spid="2">
                                            <p:graphicEl>
                                              <a:dgm id="{56801125-378D-4ACA-AF20-2F85C601C033}"/>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56801125-378D-4ACA-AF20-2F85C601C033}"/>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
                                            <p:graphicEl>
                                              <a:dgm id="{2293A7B3-023D-4F81-BD08-430146A7BEB0}"/>
                                            </p:graphicEl>
                                          </p:spTgt>
                                        </p:tgtEl>
                                        <p:attrNameLst>
                                          <p:attrName>style.visibility</p:attrName>
                                        </p:attrNameLst>
                                      </p:cBhvr>
                                      <p:to>
                                        <p:strVal val="visible"/>
                                      </p:to>
                                    </p:set>
                                    <p:animEffect transition="in" filter="fade">
                                      <p:cBhvr>
                                        <p:cTn id="13" dur="1000"/>
                                        <p:tgtEl>
                                          <p:spTgt spid="2">
                                            <p:graphicEl>
                                              <a:dgm id="{2293A7B3-023D-4F81-BD08-430146A7BEB0}"/>
                                            </p:graphicEl>
                                          </p:spTgt>
                                        </p:tgtEl>
                                      </p:cBhvr>
                                    </p:animEffect>
                                    <p:anim calcmode="lin" valueType="num">
                                      <p:cBhvr>
                                        <p:cTn id="14" dur="1000" fill="hold"/>
                                        <p:tgtEl>
                                          <p:spTgt spid="2">
                                            <p:graphicEl>
                                              <a:dgm id="{2293A7B3-023D-4F81-BD08-430146A7BEB0}"/>
                                            </p:graphicEl>
                                          </p:spTgt>
                                        </p:tgtEl>
                                        <p:attrNameLst>
                                          <p:attrName>ppt_x</p:attrName>
                                        </p:attrNameLst>
                                      </p:cBhvr>
                                      <p:tavLst>
                                        <p:tav tm="0">
                                          <p:val>
                                            <p:strVal val="#ppt_x"/>
                                          </p:val>
                                        </p:tav>
                                        <p:tav tm="100000">
                                          <p:val>
                                            <p:strVal val="#ppt_x"/>
                                          </p:val>
                                        </p:tav>
                                      </p:tavLst>
                                    </p:anim>
                                    <p:anim calcmode="lin" valueType="num">
                                      <p:cBhvr>
                                        <p:cTn id="15" dur="1000" fill="hold"/>
                                        <p:tgtEl>
                                          <p:spTgt spid="2">
                                            <p:graphicEl>
                                              <a:dgm id="{2293A7B3-023D-4F81-BD08-430146A7BEB0}"/>
                                            </p:graphicEl>
                                          </p:spTgt>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2">
                                            <p:graphicEl>
                                              <a:dgm id="{F3D1189E-A54F-4F5C-8FBD-3EC65FF9A840}"/>
                                            </p:graphicEl>
                                          </p:spTgt>
                                        </p:tgtEl>
                                        <p:attrNameLst>
                                          <p:attrName>style.visibility</p:attrName>
                                        </p:attrNameLst>
                                      </p:cBhvr>
                                      <p:to>
                                        <p:strVal val="visible"/>
                                      </p:to>
                                    </p:set>
                                    <p:animEffect transition="in" filter="fade">
                                      <p:cBhvr>
                                        <p:cTn id="18" dur="1000"/>
                                        <p:tgtEl>
                                          <p:spTgt spid="2">
                                            <p:graphicEl>
                                              <a:dgm id="{F3D1189E-A54F-4F5C-8FBD-3EC65FF9A840}"/>
                                            </p:graphicEl>
                                          </p:spTgt>
                                        </p:tgtEl>
                                      </p:cBhvr>
                                    </p:animEffect>
                                    <p:anim calcmode="lin" valueType="num">
                                      <p:cBhvr>
                                        <p:cTn id="19" dur="1000" fill="hold"/>
                                        <p:tgtEl>
                                          <p:spTgt spid="2">
                                            <p:graphicEl>
                                              <a:dgm id="{F3D1189E-A54F-4F5C-8FBD-3EC65FF9A840}"/>
                                            </p:graphicEl>
                                          </p:spTgt>
                                        </p:tgtEl>
                                        <p:attrNameLst>
                                          <p:attrName>ppt_x</p:attrName>
                                        </p:attrNameLst>
                                      </p:cBhvr>
                                      <p:tavLst>
                                        <p:tav tm="0">
                                          <p:val>
                                            <p:strVal val="#ppt_x"/>
                                          </p:val>
                                        </p:tav>
                                        <p:tav tm="100000">
                                          <p:val>
                                            <p:strVal val="#ppt_x"/>
                                          </p:val>
                                        </p:tav>
                                      </p:tavLst>
                                    </p:anim>
                                    <p:anim calcmode="lin" valueType="num">
                                      <p:cBhvr>
                                        <p:cTn id="20" dur="1000" fill="hold"/>
                                        <p:tgtEl>
                                          <p:spTgt spid="2">
                                            <p:graphicEl>
                                              <a:dgm id="{F3D1189E-A54F-4F5C-8FBD-3EC65FF9A840}"/>
                                            </p:graphic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2">
                                            <p:graphicEl>
                                              <a:dgm id="{987E0865-E072-4876-9413-F2328286E167}"/>
                                            </p:graphicEl>
                                          </p:spTgt>
                                        </p:tgtEl>
                                        <p:attrNameLst>
                                          <p:attrName>style.visibility</p:attrName>
                                        </p:attrNameLst>
                                      </p:cBhvr>
                                      <p:to>
                                        <p:strVal val="visible"/>
                                      </p:to>
                                    </p:set>
                                    <p:animEffect transition="in" filter="fade">
                                      <p:cBhvr>
                                        <p:cTn id="24" dur="1000"/>
                                        <p:tgtEl>
                                          <p:spTgt spid="2">
                                            <p:graphicEl>
                                              <a:dgm id="{987E0865-E072-4876-9413-F2328286E167}"/>
                                            </p:graphicEl>
                                          </p:spTgt>
                                        </p:tgtEl>
                                      </p:cBhvr>
                                    </p:animEffect>
                                    <p:anim calcmode="lin" valueType="num">
                                      <p:cBhvr>
                                        <p:cTn id="25" dur="1000" fill="hold"/>
                                        <p:tgtEl>
                                          <p:spTgt spid="2">
                                            <p:graphicEl>
                                              <a:dgm id="{987E0865-E072-4876-9413-F2328286E167}"/>
                                            </p:graphicEl>
                                          </p:spTgt>
                                        </p:tgtEl>
                                        <p:attrNameLst>
                                          <p:attrName>ppt_x</p:attrName>
                                        </p:attrNameLst>
                                      </p:cBhvr>
                                      <p:tavLst>
                                        <p:tav tm="0">
                                          <p:val>
                                            <p:strVal val="#ppt_x"/>
                                          </p:val>
                                        </p:tav>
                                        <p:tav tm="100000">
                                          <p:val>
                                            <p:strVal val="#ppt_x"/>
                                          </p:val>
                                        </p:tav>
                                      </p:tavLst>
                                    </p:anim>
                                    <p:anim calcmode="lin" valueType="num">
                                      <p:cBhvr>
                                        <p:cTn id="26" dur="1000" fill="hold"/>
                                        <p:tgtEl>
                                          <p:spTgt spid="2">
                                            <p:graphicEl>
                                              <a:dgm id="{987E0865-E072-4876-9413-F2328286E167}"/>
                                            </p:graphicEl>
                                          </p:spTgt>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2">
                                            <p:graphicEl>
                                              <a:dgm id="{3C1A43E8-D135-4211-955A-AC812653D590}"/>
                                            </p:graphicEl>
                                          </p:spTgt>
                                        </p:tgtEl>
                                        <p:attrNameLst>
                                          <p:attrName>style.visibility</p:attrName>
                                        </p:attrNameLst>
                                      </p:cBhvr>
                                      <p:to>
                                        <p:strVal val="visible"/>
                                      </p:to>
                                    </p:set>
                                    <p:animEffect transition="in" filter="fade">
                                      <p:cBhvr>
                                        <p:cTn id="29" dur="1000"/>
                                        <p:tgtEl>
                                          <p:spTgt spid="2">
                                            <p:graphicEl>
                                              <a:dgm id="{3C1A43E8-D135-4211-955A-AC812653D590}"/>
                                            </p:graphicEl>
                                          </p:spTgt>
                                        </p:tgtEl>
                                      </p:cBhvr>
                                    </p:animEffect>
                                    <p:anim calcmode="lin" valueType="num">
                                      <p:cBhvr>
                                        <p:cTn id="30" dur="1000" fill="hold"/>
                                        <p:tgtEl>
                                          <p:spTgt spid="2">
                                            <p:graphicEl>
                                              <a:dgm id="{3C1A43E8-D135-4211-955A-AC812653D590}"/>
                                            </p:graphicEl>
                                          </p:spTgt>
                                        </p:tgtEl>
                                        <p:attrNameLst>
                                          <p:attrName>ppt_x</p:attrName>
                                        </p:attrNameLst>
                                      </p:cBhvr>
                                      <p:tavLst>
                                        <p:tav tm="0">
                                          <p:val>
                                            <p:strVal val="#ppt_x"/>
                                          </p:val>
                                        </p:tav>
                                        <p:tav tm="100000">
                                          <p:val>
                                            <p:strVal val="#ppt_x"/>
                                          </p:val>
                                        </p:tav>
                                      </p:tavLst>
                                    </p:anim>
                                    <p:anim calcmode="lin" valueType="num">
                                      <p:cBhvr>
                                        <p:cTn id="31" dur="1000" fill="hold"/>
                                        <p:tgtEl>
                                          <p:spTgt spid="2">
                                            <p:graphicEl>
                                              <a:dgm id="{3C1A43E8-D135-4211-955A-AC812653D590}"/>
                                            </p:graphicEl>
                                          </p:spTgt>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7"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par>
                          <p:cTn id="70" fill="hold">
                            <p:stCondLst>
                              <p:cond delay="4500"/>
                            </p:stCondLst>
                            <p:childTnLst>
                              <p:par>
                                <p:cTn id="71" presetID="10" presetClass="entr" presetSubtype="0" fill="hold" grpId="0"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3" grpId="0"/>
      <p:bldP spid="4" grpId="0"/>
      <p:bldP spid="5" grpId="0"/>
      <p:bldP spid="6" grpId="0"/>
      <p:bldP spid="7" grpId="0" animBg="1"/>
      <p:bldP spid="8" grpId="0" animBg="1"/>
      <p:bldP spid="9"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ís1ïdê"/>
          <p:cNvGrpSpPr/>
          <p:nvPr/>
        </p:nvGrpSpPr>
        <p:grpSpPr>
          <a:xfrm>
            <a:off x="1922816" y="3125584"/>
            <a:ext cx="1828502" cy="536047"/>
            <a:chOff x="2193925" y="492126"/>
            <a:chExt cx="1500188" cy="439738"/>
          </a:xfrm>
          <a:solidFill>
            <a:schemeClr val="accent1"/>
          </a:solidFill>
        </p:grpSpPr>
        <p:sp>
          <p:nvSpPr>
            <p:cNvPr id="52" name="ïṧ1íḓe"/>
            <p:cNvSpPr/>
            <p:nvPr/>
          </p:nvSpPr>
          <p:spPr bwMode="auto">
            <a:xfrm>
              <a:off x="3394075" y="492126"/>
              <a:ext cx="300038" cy="266700"/>
            </a:xfrm>
            <a:custGeom>
              <a:avLst/>
              <a:gdLst/>
              <a:ahLst/>
              <a:cxnLst>
                <a:cxn ang="0">
                  <a:pos x="186" y="97"/>
                </a:cxn>
                <a:cxn ang="0">
                  <a:pos x="186" y="97"/>
                </a:cxn>
                <a:cxn ang="0">
                  <a:pos x="183" y="94"/>
                </a:cxn>
                <a:cxn ang="0">
                  <a:pos x="178" y="92"/>
                </a:cxn>
                <a:cxn ang="0">
                  <a:pos x="161" y="88"/>
                </a:cxn>
                <a:cxn ang="0">
                  <a:pos x="130" y="81"/>
                </a:cxn>
                <a:cxn ang="0">
                  <a:pos x="90" y="4"/>
                </a:cxn>
                <a:cxn ang="0">
                  <a:pos x="75" y="0"/>
                </a:cxn>
                <a:cxn ang="0">
                  <a:pos x="83" y="72"/>
                </a:cxn>
                <a:cxn ang="0">
                  <a:pos x="43" y="64"/>
                </a:cxn>
                <a:cxn ang="0">
                  <a:pos x="26" y="32"/>
                </a:cxn>
                <a:cxn ang="0">
                  <a:pos x="18" y="31"/>
                </a:cxn>
                <a:cxn ang="0">
                  <a:pos x="18" y="34"/>
                </a:cxn>
                <a:cxn ang="0">
                  <a:pos x="16" y="33"/>
                </a:cxn>
                <a:cxn ang="0">
                  <a:pos x="19" y="69"/>
                </a:cxn>
                <a:cxn ang="0">
                  <a:pos x="19" y="75"/>
                </a:cxn>
                <a:cxn ang="0">
                  <a:pos x="17" y="80"/>
                </a:cxn>
                <a:cxn ang="0">
                  <a:pos x="0" y="111"/>
                </a:cxn>
                <a:cxn ang="0">
                  <a:pos x="2" y="112"/>
                </a:cxn>
                <a:cxn ang="0">
                  <a:pos x="0" y="114"/>
                </a:cxn>
                <a:cxn ang="0">
                  <a:pos x="9" y="117"/>
                </a:cxn>
                <a:cxn ang="0">
                  <a:pos x="38" y="95"/>
                </a:cxn>
                <a:cxn ang="0">
                  <a:pos x="77" y="102"/>
                </a:cxn>
                <a:cxn ang="0">
                  <a:pos x="41" y="165"/>
                </a:cxn>
                <a:cxn ang="0">
                  <a:pos x="57" y="168"/>
                </a:cxn>
                <a:cxn ang="0">
                  <a:pos x="124" y="111"/>
                </a:cxn>
                <a:cxn ang="0">
                  <a:pos x="155" y="118"/>
                </a:cxn>
                <a:cxn ang="0">
                  <a:pos x="173" y="121"/>
                </a:cxn>
                <a:cxn ang="0">
                  <a:pos x="173" y="121"/>
                </a:cxn>
                <a:cxn ang="0">
                  <a:pos x="177" y="121"/>
                </a:cxn>
                <a:cxn ang="0">
                  <a:pos x="181" y="119"/>
                </a:cxn>
                <a:cxn ang="0">
                  <a:pos x="181" y="119"/>
                </a:cxn>
                <a:cxn ang="0">
                  <a:pos x="186" y="115"/>
                </a:cxn>
                <a:cxn ang="0">
                  <a:pos x="188" y="112"/>
                </a:cxn>
                <a:cxn ang="0">
                  <a:pos x="189" y="109"/>
                </a:cxn>
                <a:cxn ang="0">
                  <a:pos x="189" y="109"/>
                </a:cxn>
                <a:cxn ang="0">
                  <a:pos x="189" y="109"/>
                </a:cxn>
                <a:cxn ang="0">
                  <a:pos x="189" y="109"/>
                </a:cxn>
                <a:cxn ang="0">
                  <a:pos x="189" y="109"/>
                </a:cxn>
                <a:cxn ang="0">
                  <a:pos x="189" y="109"/>
                </a:cxn>
                <a:cxn ang="0">
                  <a:pos x="189" y="106"/>
                </a:cxn>
                <a:cxn ang="0">
                  <a:pos x="189" y="102"/>
                </a:cxn>
                <a:cxn ang="0">
                  <a:pos x="186" y="97"/>
                </a:cxn>
                <a:cxn ang="0">
                  <a:pos x="186" y="97"/>
                </a:cxn>
              </a:cxnLst>
              <a:rect l="0" t="0" r="r" b="b"/>
              <a:pathLst>
                <a:path w="189" h="168">
                  <a:moveTo>
                    <a:pt x="186" y="97"/>
                  </a:moveTo>
                  <a:lnTo>
                    <a:pt x="186" y="97"/>
                  </a:lnTo>
                  <a:lnTo>
                    <a:pt x="183" y="94"/>
                  </a:lnTo>
                  <a:lnTo>
                    <a:pt x="178" y="92"/>
                  </a:lnTo>
                  <a:lnTo>
                    <a:pt x="161" y="88"/>
                  </a:lnTo>
                  <a:lnTo>
                    <a:pt x="130" y="81"/>
                  </a:lnTo>
                  <a:lnTo>
                    <a:pt x="90" y="4"/>
                  </a:lnTo>
                  <a:lnTo>
                    <a:pt x="75" y="0"/>
                  </a:lnTo>
                  <a:lnTo>
                    <a:pt x="83" y="72"/>
                  </a:lnTo>
                  <a:lnTo>
                    <a:pt x="43" y="64"/>
                  </a:lnTo>
                  <a:lnTo>
                    <a:pt x="26" y="32"/>
                  </a:lnTo>
                  <a:lnTo>
                    <a:pt x="18" y="31"/>
                  </a:lnTo>
                  <a:lnTo>
                    <a:pt x="18" y="34"/>
                  </a:lnTo>
                  <a:lnTo>
                    <a:pt x="16" y="33"/>
                  </a:lnTo>
                  <a:lnTo>
                    <a:pt x="19" y="69"/>
                  </a:lnTo>
                  <a:lnTo>
                    <a:pt x="19" y="75"/>
                  </a:lnTo>
                  <a:lnTo>
                    <a:pt x="17" y="80"/>
                  </a:lnTo>
                  <a:lnTo>
                    <a:pt x="0" y="111"/>
                  </a:lnTo>
                  <a:lnTo>
                    <a:pt x="2" y="112"/>
                  </a:lnTo>
                  <a:lnTo>
                    <a:pt x="0" y="114"/>
                  </a:lnTo>
                  <a:lnTo>
                    <a:pt x="9" y="117"/>
                  </a:lnTo>
                  <a:lnTo>
                    <a:pt x="38" y="95"/>
                  </a:lnTo>
                  <a:lnTo>
                    <a:pt x="77" y="102"/>
                  </a:lnTo>
                  <a:lnTo>
                    <a:pt x="41" y="165"/>
                  </a:lnTo>
                  <a:lnTo>
                    <a:pt x="57" y="168"/>
                  </a:lnTo>
                  <a:lnTo>
                    <a:pt x="124" y="111"/>
                  </a:lnTo>
                  <a:lnTo>
                    <a:pt x="155" y="118"/>
                  </a:lnTo>
                  <a:lnTo>
                    <a:pt x="173" y="121"/>
                  </a:lnTo>
                  <a:lnTo>
                    <a:pt x="173" y="121"/>
                  </a:lnTo>
                  <a:lnTo>
                    <a:pt x="177" y="121"/>
                  </a:lnTo>
                  <a:lnTo>
                    <a:pt x="181" y="119"/>
                  </a:lnTo>
                  <a:lnTo>
                    <a:pt x="181" y="119"/>
                  </a:lnTo>
                  <a:lnTo>
                    <a:pt x="186" y="115"/>
                  </a:lnTo>
                  <a:lnTo>
                    <a:pt x="188" y="112"/>
                  </a:lnTo>
                  <a:lnTo>
                    <a:pt x="189" y="109"/>
                  </a:lnTo>
                  <a:lnTo>
                    <a:pt x="189" y="109"/>
                  </a:lnTo>
                  <a:lnTo>
                    <a:pt x="189" y="109"/>
                  </a:lnTo>
                  <a:lnTo>
                    <a:pt x="189" y="109"/>
                  </a:lnTo>
                  <a:lnTo>
                    <a:pt x="189" y="109"/>
                  </a:lnTo>
                  <a:lnTo>
                    <a:pt x="189" y="109"/>
                  </a:lnTo>
                  <a:lnTo>
                    <a:pt x="189" y="106"/>
                  </a:lnTo>
                  <a:lnTo>
                    <a:pt x="189" y="102"/>
                  </a:lnTo>
                  <a:lnTo>
                    <a:pt x="186" y="97"/>
                  </a:lnTo>
                  <a:lnTo>
                    <a:pt x="186" y="97"/>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53" name="îṣļídê"/>
            <p:cNvSpPr/>
            <p:nvPr/>
          </p:nvSpPr>
          <p:spPr bwMode="auto">
            <a:xfrm>
              <a:off x="2570163" y="669926"/>
              <a:ext cx="53975" cy="30163"/>
            </a:xfrm>
            <a:custGeom>
              <a:avLst/>
              <a:gdLst/>
              <a:ahLst/>
              <a:cxnLst>
                <a:cxn ang="0">
                  <a:pos x="0" y="12"/>
                </a:cxn>
                <a:cxn ang="0">
                  <a:pos x="3" y="19"/>
                </a:cxn>
                <a:cxn ang="0">
                  <a:pos x="3" y="19"/>
                </a:cxn>
                <a:cxn ang="0">
                  <a:pos x="34" y="7"/>
                </a:cxn>
                <a:cxn ang="0">
                  <a:pos x="32" y="0"/>
                </a:cxn>
                <a:cxn ang="0">
                  <a:pos x="32" y="0"/>
                </a:cxn>
                <a:cxn ang="0">
                  <a:pos x="0" y="12"/>
                </a:cxn>
                <a:cxn ang="0">
                  <a:pos x="0" y="12"/>
                </a:cxn>
              </a:cxnLst>
              <a:rect l="0" t="0" r="r" b="b"/>
              <a:pathLst>
                <a:path w="34" h="19">
                  <a:moveTo>
                    <a:pt x="0" y="12"/>
                  </a:moveTo>
                  <a:lnTo>
                    <a:pt x="3" y="19"/>
                  </a:lnTo>
                  <a:lnTo>
                    <a:pt x="3" y="19"/>
                  </a:lnTo>
                  <a:lnTo>
                    <a:pt x="34" y="7"/>
                  </a:lnTo>
                  <a:lnTo>
                    <a:pt x="32" y="0"/>
                  </a:lnTo>
                  <a:lnTo>
                    <a:pt x="32" y="0"/>
                  </a:lnTo>
                  <a:lnTo>
                    <a:pt x="0" y="12"/>
                  </a:lnTo>
                  <a:lnTo>
                    <a:pt x="0" y="12"/>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54" name="ïṣļiďè"/>
            <p:cNvSpPr/>
            <p:nvPr/>
          </p:nvSpPr>
          <p:spPr bwMode="auto">
            <a:xfrm>
              <a:off x="2470150" y="712788"/>
              <a:ext cx="53975" cy="31750"/>
            </a:xfrm>
            <a:custGeom>
              <a:avLst/>
              <a:gdLst/>
              <a:ahLst/>
              <a:cxnLst>
                <a:cxn ang="0">
                  <a:pos x="0" y="15"/>
                </a:cxn>
                <a:cxn ang="0">
                  <a:pos x="3" y="20"/>
                </a:cxn>
                <a:cxn ang="0">
                  <a:pos x="3" y="20"/>
                </a:cxn>
                <a:cxn ang="0">
                  <a:pos x="34" y="6"/>
                </a:cxn>
                <a:cxn ang="0">
                  <a:pos x="30" y="0"/>
                </a:cxn>
                <a:cxn ang="0">
                  <a:pos x="30" y="0"/>
                </a:cxn>
                <a:cxn ang="0">
                  <a:pos x="0" y="15"/>
                </a:cxn>
                <a:cxn ang="0">
                  <a:pos x="0" y="15"/>
                </a:cxn>
              </a:cxnLst>
              <a:rect l="0" t="0" r="r" b="b"/>
              <a:pathLst>
                <a:path w="34" h="20">
                  <a:moveTo>
                    <a:pt x="0" y="15"/>
                  </a:moveTo>
                  <a:lnTo>
                    <a:pt x="3" y="20"/>
                  </a:lnTo>
                  <a:lnTo>
                    <a:pt x="3" y="20"/>
                  </a:lnTo>
                  <a:lnTo>
                    <a:pt x="34" y="6"/>
                  </a:lnTo>
                  <a:lnTo>
                    <a:pt x="30" y="0"/>
                  </a:lnTo>
                  <a:lnTo>
                    <a:pt x="30" y="0"/>
                  </a:lnTo>
                  <a:lnTo>
                    <a:pt x="0" y="15"/>
                  </a:lnTo>
                  <a:lnTo>
                    <a:pt x="0" y="15"/>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55" name="ïşlîďé"/>
            <p:cNvSpPr/>
            <p:nvPr/>
          </p:nvSpPr>
          <p:spPr bwMode="auto">
            <a:xfrm>
              <a:off x="2371725" y="762001"/>
              <a:ext cx="53975" cy="38100"/>
            </a:xfrm>
            <a:custGeom>
              <a:avLst/>
              <a:gdLst/>
              <a:ahLst/>
              <a:cxnLst>
                <a:cxn ang="0">
                  <a:pos x="0" y="18"/>
                </a:cxn>
                <a:cxn ang="0">
                  <a:pos x="5" y="24"/>
                </a:cxn>
                <a:cxn ang="0">
                  <a:pos x="5" y="24"/>
                </a:cxn>
                <a:cxn ang="0">
                  <a:pos x="34" y="6"/>
                </a:cxn>
                <a:cxn ang="0">
                  <a:pos x="31" y="0"/>
                </a:cxn>
                <a:cxn ang="0">
                  <a:pos x="31" y="0"/>
                </a:cxn>
                <a:cxn ang="0">
                  <a:pos x="0" y="18"/>
                </a:cxn>
                <a:cxn ang="0">
                  <a:pos x="0" y="18"/>
                </a:cxn>
              </a:cxnLst>
              <a:rect l="0" t="0" r="r" b="b"/>
              <a:pathLst>
                <a:path w="34" h="24">
                  <a:moveTo>
                    <a:pt x="0" y="18"/>
                  </a:moveTo>
                  <a:lnTo>
                    <a:pt x="5" y="24"/>
                  </a:lnTo>
                  <a:lnTo>
                    <a:pt x="5" y="24"/>
                  </a:lnTo>
                  <a:lnTo>
                    <a:pt x="34" y="6"/>
                  </a:lnTo>
                  <a:lnTo>
                    <a:pt x="31" y="0"/>
                  </a:lnTo>
                  <a:lnTo>
                    <a:pt x="31" y="0"/>
                  </a:lnTo>
                  <a:lnTo>
                    <a:pt x="0" y="18"/>
                  </a:lnTo>
                  <a:lnTo>
                    <a:pt x="0" y="18"/>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56" name="iṡ1ïďe"/>
            <p:cNvSpPr/>
            <p:nvPr/>
          </p:nvSpPr>
          <p:spPr bwMode="auto">
            <a:xfrm>
              <a:off x="2193925" y="885826"/>
              <a:ext cx="49213" cy="46038"/>
            </a:xfrm>
            <a:custGeom>
              <a:avLst/>
              <a:gdLst/>
              <a:ahLst/>
              <a:cxnLst>
                <a:cxn ang="0">
                  <a:pos x="0" y="23"/>
                </a:cxn>
                <a:cxn ang="0">
                  <a:pos x="5" y="29"/>
                </a:cxn>
                <a:cxn ang="0">
                  <a:pos x="5" y="29"/>
                </a:cxn>
                <a:cxn ang="0">
                  <a:pos x="31" y="6"/>
                </a:cxn>
                <a:cxn ang="0">
                  <a:pos x="27" y="0"/>
                </a:cxn>
                <a:cxn ang="0">
                  <a:pos x="27" y="0"/>
                </a:cxn>
                <a:cxn ang="0">
                  <a:pos x="0" y="23"/>
                </a:cxn>
                <a:cxn ang="0">
                  <a:pos x="0" y="23"/>
                </a:cxn>
              </a:cxnLst>
              <a:rect l="0" t="0" r="r" b="b"/>
              <a:pathLst>
                <a:path w="31" h="29">
                  <a:moveTo>
                    <a:pt x="0" y="23"/>
                  </a:moveTo>
                  <a:lnTo>
                    <a:pt x="5" y="29"/>
                  </a:lnTo>
                  <a:lnTo>
                    <a:pt x="5" y="29"/>
                  </a:lnTo>
                  <a:lnTo>
                    <a:pt x="31" y="6"/>
                  </a:lnTo>
                  <a:lnTo>
                    <a:pt x="27" y="0"/>
                  </a:lnTo>
                  <a:lnTo>
                    <a:pt x="27" y="0"/>
                  </a:lnTo>
                  <a:lnTo>
                    <a:pt x="0" y="23"/>
                  </a:lnTo>
                  <a:lnTo>
                    <a:pt x="0" y="23"/>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57" name="iṣļîdê"/>
            <p:cNvSpPr/>
            <p:nvPr/>
          </p:nvSpPr>
          <p:spPr bwMode="auto">
            <a:xfrm>
              <a:off x="2279650" y="820738"/>
              <a:ext cx="50800" cy="39688"/>
            </a:xfrm>
            <a:custGeom>
              <a:avLst/>
              <a:gdLst/>
              <a:ahLst/>
              <a:cxnLst>
                <a:cxn ang="0">
                  <a:pos x="0" y="19"/>
                </a:cxn>
                <a:cxn ang="0">
                  <a:pos x="4" y="25"/>
                </a:cxn>
                <a:cxn ang="0">
                  <a:pos x="4" y="25"/>
                </a:cxn>
                <a:cxn ang="0">
                  <a:pos x="32" y="5"/>
                </a:cxn>
                <a:cxn ang="0">
                  <a:pos x="29" y="0"/>
                </a:cxn>
                <a:cxn ang="0">
                  <a:pos x="29" y="0"/>
                </a:cxn>
                <a:cxn ang="0">
                  <a:pos x="0" y="19"/>
                </a:cxn>
                <a:cxn ang="0">
                  <a:pos x="0" y="19"/>
                </a:cxn>
              </a:cxnLst>
              <a:rect l="0" t="0" r="r" b="b"/>
              <a:pathLst>
                <a:path w="32" h="25">
                  <a:moveTo>
                    <a:pt x="0" y="19"/>
                  </a:moveTo>
                  <a:lnTo>
                    <a:pt x="4" y="25"/>
                  </a:lnTo>
                  <a:lnTo>
                    <a:pt x="4" y="25"/>
                  </a:lnTo>
                  <a:lnTo>
                    <a:pt x="32" y="5"/>
                  </a:lnTo>
                  <a:lnTo>
                    <a:pt x="29" y="0"/>
                  </a:lnTo>
                  <a:lnTo>
                    <a:pt x="29" y="0"/>
                  </a:lnTo>
                  <a:lnTo>
                    <a:pt x="0" y="19"/>
                  </a:lnTo>
                  <a:lnTo>
                    <a:pt x="0" y="19"/>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58" name="îṧľîďé"/>
            <p:cNvSpPr/>
            <p:nvPr/>
          </p:nvSpPr>
          <p:spPr bwMode="auto">
            <a:xfrm>
              <a:off x="2998788" y="579438"/>
              <a:ext cx="55563" cy="15875"/>
            </a:xfrm>
            <a:custGeom>
              <a:avLst/>
              <a:gdLst/>
              <a:ahLst/>
              <a:cxnLst>
                <a:cxn ang="0">
                  <a:pos x="1" y="10"/>
                </a:cxn>
                <a:cxn ang="0">
                  <a:pos x="1" y="10"/>
                </a:cxn>
                <a:cxn ang="0">
                  <a:pos x="35" y="7"/>
                </a:cxn>
                <a:cxn ang="0">
                  <a:pos x="35" y="0"/>
                </a:cxn>
                <a:cxn ang="0">
                  <a:pos x="35" y="0"/>
                </a:cxn>
                <a:cxn ang="0">
                  <a:pos x="0" y="3"/>
                </a:cxn>
                <a:cxn ang="0">
                  <a:pos x="1" y="10"/>
                </a:cxn>
              </a:cxnLst>
              <a:rect l="0" t="0" r="r" b="b"/>
              <a:pathLst>
                <a:path w="35" h="10">
                  <a:moveTo>
                    <a:pt x="1" y="10"/>
                  </a:moveTo>
                  <a:lnTo>
                    <a:pt x="1" y="10"/>
                  </a:lnTo>
                  <a:lnTo>
                    <a:pt x="35" y="7"/>
                  </a:lnTo>
                  <a:lnTo>
                    <a:pt x="35" y="0"/>
                  </a:lnTo>
                  <a:lnTo>
                    <a:pt x="35" y="0"/>
                  </a:lnTo>
                  <a:lnTo>
                    <a:pt x="0" y="3"/>
                  </a:lnTo>
                  <a:lnTo>
                    <a:pt x="1" y="10"/>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59" name="îṩḻîdê"/>
            <p:cNvSpPr/>
            <p:nvPr/>
          </p:nvSpPr>
          <p:spPr bwMode="auto">
            <a:xfrm>
              <a:off x="3221038" y="576263"/>
              <a:ext cx="55563" cy="14288"/>
            </a:xfrm>
            <a:custGeom>
              <a:avLst/>
              <a:gdLst/>
              <a:ahLst/>
              <a:cxnLst>
                <a:cxn ang="0">
                  <a:pos x="0" y="8"/>
                </a:cxn>
                <a:cxn ang="0">
                  <a:pos x="0" y="8"/>
                </a:cxn>
                <a:cxn ang="0">
                  <a:pos x="35" y="9"/>
                </a:cxn>
                <a:cxn ang="0">
                  <a:pos x="35" y="2"/>
                </a:cxn>
                <a:cxn ang="0">
                  <a:pos x="35" y="2"/>
                </a:cxn>
                <a:cxn ang="0">
                  <a:pos x="0" y="0"/>
                </a:cxn>
                <a:cxn ang="0">
                  <a:pos x="0" y="8"/>
                </a:cxn>
              </a:cxnLst>
              <a:rect l="0" t="0" r="r" b="b"/>
              <a:pathLst>
                <a:path w="35" h="9">
                  <a:moveTo>
                    <a:pt x="0" y="8"/>
                  </a:moveTo>
                  <a:lnTo>
                    <a:pt x="0" y="8"/>
                  </a:lnTo>
                  <a:lnTo>
                    <a:pt x="35" y="9"/>
                  </a:lnTo>
                  <a:lnTo>
                    <a:pt x="35" y="2"/>
                  </a:lnTo>
                  <a:lnTo>
                    <a:pt x="35" y="2"/>
                  </a:lnTo>
                  <a:lnTo>
                    <a:pt x="0" y="0"/>
                  </a:lnTo>
                  <a:lnTo>
                    <a:pt x="0" y="8"/>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60" name="íṡļiḍê"/>
            <p:cNvSpPr/>
            <p:nvPr/>
          </p:nvSpPr>
          <p:spPr bwMode="auto">
            <a:xfrm>
              <a:off x="3108325" y="576263"/>
              <a:ext cx="57150" cy="12700"/>
            </a:xfrm>
            <a:custGeom>
              <a:avLst/>
              <a:gdLst/>
              <a:ahLst/>
              <a:cxnLst>
                <a:cxn ang="0">
                  <a:pos x="2" y="8"/>
                </a:cxn>
                <a:cxn ang="0">
                  <a:pos x="2" y="8"/>
                </a:cxn>
                <a:cxn ang="0">
                  <a:pos x="36" y="7"/>
                </a:cxn>
                <a:cxn ang="0">
                  <a:pos x="36" y="0"/>
                </a:cxn>
                <a:cxn ang="0">
                  <a:pos x="36" y="0"/>
                </a:cxn>
                <a:cxn ang="0">
                  <a:pos x="0" y="0"/>
                </a:cxn>
                <a:cxn ang="0">
                  <a:pos x="2" y="8"/>
                </a:cxn>
              </a:cxnLst>
              <a:rect l="0" t="0" r="r" b="b"/>
              <a:pathLst>
                <a:path w="36" h="8">
                  <a:moveTo>
                    <a:pt x="2" y="8"/>
                  </a:moveTo>
                  <a:lnTo>
                    <a:pt x="2" y="8"/>
                  </a:lnTo>
                  <a:lnTo>
                    <a:pt x="36" y="7"/>
                  </a:lnTo>
                  <a:lnTo>
                    <a:pt x="36" y="0"/>
                  </a:lnTo>
                  <a:lnTo>
                    <a:pt x="36" y="0"/>
                  </a:lnTo>
                  <a:lnTo>
                    <a:pt x="0" y="0"/>
                  </a:lnTo>
                  <a:lnTo>
                    <a:pt x="2" y="8"/>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61" name="isḻíḍè"/>
            <p:cNvSpPr/>
            <p:nvPr/>
          </p:nvSpPr>
          <p:spPr bwMode="auto">
            <a:xfrm>
              <a:off x="3330575" y="584201"/>
              <a:ext cx="55563" cy="20638"/>
            </a:xfrm>
            <a:custGeom>
              <a:avLst/>
              <a:gdLst/>
              <a:ahLst/>
              <a:cxnLst>
                <a:cxn ang="0">
                  <a:pos x="35" y="5"/>
                </a:cxn>
                <a:cxn ang="0">
                  <a:pos x="35" y="5"/>
                </a:cxn>
                <a:cxn ang="0">
                  <a:pos x="26" y="4"/>
                </a:cxn>
                <a:cxn ang="0">
                  <a:pos x="1" y="0"/>
                </a:cxn>
                <a:cxn ang="0">
                  <a:pos x="0" y="7"/>
                </a:cxn>
                <a:cxn ang="0">
                  <a:pos x="0" y="7"/>
                </a:cxn>
                <a:cxn ang="0">
                  <a:pos x="25" y="10"/>
                </a:cxn>
                <a:cxn ang="0">
                  <a:pos x="34" y="13"/>
                </a:cxn>
                <a:cxn ang="0">
                  <a:pos x="35" y="5"/>
                </a:cxn>
              </a:cxnLst>
              <a:rect l="0" t="0" r="r" b="b"/>
              <a:pathLst>
                <a:path w="35" h="13">
                  <a:moveTo>
                    <a:pt x="35" y="5"/>
                  </a:moveTo>
                  <a:lnTo>
                    <a:pt x="35" y="5"/>
                  </a:lnTo>
                  <a:lnTo>
                    <a:pt x="26" y="4"/>
                  </a:lnTo>
                  <a:lnTo>
                    <a:pt x="1" y="0"/>
                  </a:lnTo>
                  <a:lnTo>
                    <a:pt x="0" y="7"/>
                  </a:lnTo>
                  <a:lnTo>
                    <a:pt x="0" y="7"/>
                  </a:lnTo>
                  <a:lnTo>
                    <a:pt x="25" y="10"/>
                  </a:lnTo>
                  <a:lnTo>
                    <a:pt x="34" y="13"/>
                  </a:lnTo>
                  <a:lnTo>
                    <a:pt x="35" y="5"/>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62" name="ïŝḷíḋè"/>
            <p:cNvSpPr/>
            <p:nvPr/>
          </p:nvSpPr>
          <p:spPr bwMode="auto">
            <a:xfrm>
              <a:off x="2889250" y="590551"/>
              <a:ext cx="55563" cy="19050"/>
            </a:xfrm>
            <a:custGeom>
              <a:avLst/>
              <a:gdLst/>
              <a:ahLst/>
              <a:cxnLst>
                <a:cxn ang="0">
                  <a:pos x="1" y="12"/>
                </a:cxn>
                <a:cxn ang="0">
                  <a:pos x="1" y="12"/>
                </a:cxn>
                <a:cxn ang="0">
                  <a:pos x="35" y="7"/>
                </a:cxn>
                <a:cxn ang="0">
                  <a:pos x="34" y="0"/>
                </a:cxn>
                <a:cxn ang="0">
                  <a:pos x="34" y="0"/>
                </a:cxn>
                <a:cxn ang="0">
                  <a:pos x="0" y="5"/>
                </a:cxn>
                <a:cxn ang="0">
                  <a:pos x="1" y="12"/>
                </a:cxn>
              </a:cxnLst>
              <a:rect l="0" t="0" r="r" b="b"/>
              <a:pathLst>
                <a:path w="35" h="12">
                  <a:moveTo>
                    <a:pt x="1" y="12"/>
                  </a:moveTo>
                  <a:lnTo>
                    <a:pt x="1" y="12"/>
                  </a:lnTo>
                  <a:lnTo>
                    <a:pt x="35" y="7"/>
                  </a:lnTo>
                  <a:lnTo>
                    <a:pt x="34" y="0"/>
                  </a:lnTo>
                  <a:lnTo>
                    <a:pt x="34" y="0"/>
                  </a:lnTo>
                  <a:lnTo>
                    <a:pt x="0" y="5"/>
                  </a:lnTo>
                  <a:lnTo>
                    <a:pt x="1" y="12"/>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63" name="íSļîḑe"/>
            <p:cNvSpPr/>
            <p:nvPr/>
          </p:nvSpPr>
          <p:spPr bwMode="auto">
            <a:xfrm>
              <a:off x="2781300" y="609601"/>
              <a:ext cx="55563" cy="22225"/>
            </a:xfrm>
            <a:custGeom>
              <a:avLst/>
              <a:gdLst/>
              <a:ahLst/>
              <a:cxnLst>
                <a:cxn ang="0">
                  <a:pos x="0" y="7"/>
                </a:cxn>
                <a:cxn ang="0">
                  <a:pos x="1" y="14"/>
                </a:cxn>
                <a:cxn ang="0">
                  <a:pos x="1" y="14"/>
                </a:cxn>
                <a:cxn ang="0">
                  <a:pos x="35" y="6"/>
                </a:cxn>
                <a:cxn ang="0">
                  <a:pos x="34" y="0"/>
                </a:cxn>
                <a:cxn ang="0">
                  <a:pos x="34" y="0"/>
                </a:cxn>
                <a:cxn ang="0">
                  <a:pos x="0" y="7"/>
                </a:cxn>
                <a:cxn ang="0">
                  <a:pos x="0" y="7"/>
                </a:cxn>
              </a:cxnLst>
              <a:rect l="0" t="0" r="r" b="b"/>
              <a:pathLst>
                <a:path w="35" h="14">
                  <a:moveTo>
                    <a:pt x="0" y="7"/>
                  </a:moveTo>
                  <a:lnTo>
                    <a:pt x="1" y="14"/>
                  </a:lnTo>
                  <a:lnTo>
                    <a:pt x="1" y="14"/>
                  </a:lnTo>
                  <a:lnTo>
                    <a:pt x="35" y="6"/>
                  </a:lnTo>
                  <a:lnTo>
                    <a:pt x="34" y="0"/>
                  </a:lnTo>
                  <a:lnTo>
                    <a:pt x="34" y="0"/>
                  </a:lnTo>
                  <a:lnTo>
                    <a:pt x="0" y="7"/>
                  </a:lnTo>
                  <a:lnTo>
                    <a:pt x="0" y="7"/>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64" name="ïṡ1ídè"/>
            <p:cNvSpPr/>
            <p:nvPr/>
          </p:nvSpPr>
          <p:spPr bwMode="auto">
            <a:xfrm>
              <a:off x="2673350" y="635001"/>
              <a:ext cx="57150" cy="26988"/>
            </a:xfrm>
            <a:custGeom>
              <a:avLst/>
              <a:gdLst/>
              <a:ahLst/>
              <a:cxnLst>
                <a:cxn ang="0">
                  <a:pos x="0" y="10"/>
                </a:cxn>
                <a:cxn ang="0">
                  <a:pos x="2" y="17"/>
                </a:cxn>
                <a:cxn ang="0">
                  <a:pos x="2" y="17"/>
                </a:cxn>
                <a:cxn ang="0">
                  <a:pos x="36" y="7"/>
                </a:cxn>
                <a:cxn ang="0">
                  <a:pos x="34" y="0"/>
                </a:cxn>
                <a:cxn ang="0">
                  <a:pos x="34" y="0"/>
                </a:cxn>
                <a:cxn ang="0">
                  <a:pos x="0" y="10"/>
                </a:cxn>
                <a:cxn ang="0">
                  <a:pos x="0" y="10"/>
                </a:cxn>
              </a:cxnLst>
              <a:rect l="0" t="0" r="r" b="b"/>
              <a:pathLst>
                <a:path w="36" h="17">
                  <a:moveTo>
                    <a:pt x="0" y="10"/>
                  </a:moveTo>
                  <a:lnTo>
                    <a:pt x="2" y="17"/>
                  </a:lnTo>
                  <a:lnTo>
                    <a:pt x="2" y="17"/>
                  </a:lnTo>
                  <a:lnTo>
                    <a:pt x="36" y="7"/>
                  </a:lnTo>
                  <a:lnTo>
                    <a:pt x="34" y="0"/>
                  </a:lnTo>
                  <a:lnTo>
                    <a:pt x="34" y="0"/>
                  </a:lnTo>
                  <a:lnTo>
                    <a:pt x="0" y="10"/>
                  </a:lnTo>
                  <a:lnTo>
                    <a:pt x="0" y="10"/>
                  </a:lnTo>
                  <a:close/>
                </a:path>
              </a:pathLst>
            </a:custGeom>
            <a:grpFill/>
            <a:ln w="9525">
              <a:noFill/>
              <a:round/>
            </a:ln>
          </p:spPr>
          <p:txBody>
            <a:bodyPr anchor="ctr"/>
            <a:lstStyle/>
            <a:p>
              <a:pPr algn="ctr"/>
              <a:endParaRPr sz="2160" dirty="0">
                <a:latin typeface="义启简圆体" panose="02010601030101010101" pitchFamily="2" charset="-122"/>
              </a:endParaRPr>
            </a:p>
          </p:txBody>
        </p:sp>
      </p:grpSp>
      <p:sp>
        <p:nvSpPr>
          <p:cNvPr id="5" name="îṩľíḑé"/>
          <p:cNvSpPr/>
          <p:nvPr/>
        </p:nvSpPr>
        <p:spPr bwMode="auto">
          <a:xfrm>
            <a:off x="3368287" y="3429000"/>
            <a:ext cx="1983168" cy="952937"/>
          </a:xfrm>
          <a:custGeom>
            <a:avLst/>
            <a:gdLst/>
            <a:ahLst/>
            <a:cxnLst>
              <a:cxn ang="0">
                <a:pos x="179" y="60"/>
              </a:cxn>
              <a:cxn ang="0">
                <a:pos x="175" y="50"/>
              </a:cxn>
              <a:cxn ang="0">
                <a:pos x="170" y="42"/>
              </a:cxn>
              <a:cxn ang="0">
                <a:pos x="160" y="37"/>
              </a:cxn>
              <a:cxn ang="0">
                <a:pos x="148" y="33"/>
              </a:cxn>
              <a:cxn ang="0">
                <a:pos x="147" y="28"/>
              </a:cxn>
              <a:cxn ang="0">
                <a:pos x="141" y="19"/>
              </a:cxn>
              <a:cxn ang="0">
                <a:pos x="133" y="12"/>
              </a:cxn>
              <a:cxn ang="0">
                <a:pos x="121" y="9"/>
              </a:cxn>
              <a:cxn ang="0">
                <a:pos x="115" y="8"/>
              </a:cxn>
              <a:cxn ang="0">
                <a:pos x="103" y="10"/>
              </a:cxn>
              <a:cxn ang="0">
                <a:pos x="93" y="15"/>
              </a:cxn>
              <a:cxn ang="0">
                <a:pos x="88" y="9"/>
              </a:cxn>
              <a:cxn ang="0">
                <a:pos x="72" y="1"/>
              </a:cxn>
              <a:cxn ang="0">
                <a:pos x="64" y="0"/>
              </a:cxn>
              <a:cxn ang="0">
                <a:pos x="50" y="3"/>
              </a:cxn>
              <a:cxn ang="0">
                <a:pos x="39" y="8"/>
              </a:cxn>
              <a:cxn ang="0">
                <a:pos x="32" y="17"/>
              </a:cxn>
              <a:cxn ang="0">
                <a:pos x="30" y="27"/>
              </a:cxn>
              <a:cxn ang="0">
                <a:pos x="31" y="33"/>
              </a:cxn>
              <a:cxn ang="0">
                <a:pos x="24" y="34"/>
              </a:cxn>
              <a:cxn ang="0">
                <a:pos x="13" y="39"/>
              </a:cxn>
              <a:cxn ang="0">
                <a:pos x="5" y="45"/>
              </a:cxn>
              <a:cxn ang="0">
                <a:pos x="0" y="54"/>
              </a:cxn>
              <a:cxn ang="0">
                <a:pos x="0" y="60"/>
              </a:cxn>
              <a:cxn ang="0">
                <a:pos x="2" y="69"/>
              </a:cxn>
              <a:cxn ang="0">
                <a:pos x="9" y="77"/>
              </a:cxn>
              <a:cxn ang="0">
                <a:pos x="17" y="83"/>
              </a:cxn>
              <a:cxn ang="0">
                <a:pos x="30" y="86"/>
              </a:cxn>
              <a:cxn ang="0">
                <a:pos x="32" y="86"/>
              </a:cxn>
              <a:cxn ang="0">
                <a:pos x="34" y="86"/>
              </a:cxn>
              <a:cxn ang="0">
                <a:pos x="35" y="86"/>
              </a:cxn>
              <a:cxn ang="0">
                <a:pos x="147" y="86"/>
              </a:cxn>
              <a:cxn ang="0">
                <a:pos x="154" y="85"/>
              </a:cxn>
              <a:cxn ang="0">
                <a:pos x="165" y="80"/>
              </a:cxn>
              <a:cxn ang="0">
                <a:pos x="173" y="74"/>
              </a:cxn>
              <a:cxn ang="0">
                <a:pos x="178" y="64"/>
              </a:cxn>
              <a:cxn ang="0">
                <a:pos x="179" y="60"/>
              </a:cxn>
            </a:cxnLst>
            <a:rect l="0" t="0" r="r" b="b"/>
            <a:pathLst>
              <a:path w="179" h="86">
                <a:moveTo>
                  <a:pt x="179" y="60"/>
                </a:moveTo>
                <a:lnTo>
                  <a:pt x="179" y="60"/>
                </a:lnTo>
                <a:lnTo>
                  <a:pt x="178" y="54"/>
                </a:lnTo>
                <a:lnTo>
                  <a:pt x="175" y="50"/>
                </a:lnTo>
                <a:lnTo>
                  <a:pt x="173" y="45"/>
                </a:lnTo>
                <a:lnTo>
                  <a:pt x="170" y="42"/>
                </a:lnTo>
                <a:lnTo>
                  <a:pt x="166" y="39"/>
                </a:lnTo>
                <a:lnTo>
                  <a:pt x="160" y="37"/>
                </a:lnTo>
                <a:lnTo>
                  <a:pt x="155" y="34"/>
                </a:lnTo>
                <a:lnTo>
                  <a:pt x="148" y="33"/>
                </a:lnTo>
                <a:lnTo>
                  <a:pt x="148" y="33"/>
                </a:lnTo>
                <a:lnTo>
                  <a:pt x="147" y="28"/>
                </a:lnTo>
                <a:lnTo>
                  <a:pt x="145" y="23"/>
                </a:lnTo>
                <a:lnTo>
                  <a:pt x="141" y="19"/>
                </a:lnTo>
                <a:lnTo>
                  <a:pt x="138" y="16"/>
                </a:lnTo>
                <a:lnTo>
                  <a:pt x="133" y="12"/>
                </a:lnTo>
                <a:lnTo>
                  <a:pt x="127" y="10"/>
                </a:lnTo>
                <a:lnTo>
                  <a:pt x="121" y="9"/>
                </a:lnTo>
                <a:lnTo>
                  <a:pt x="115" y="8"/>
                </a:lnTo>
                <a:lnTo>
                  <a:pt x="115" y="8"/>
                </a:lnTo>
                <a:lnTo>
                  <a:pt x="109" y="9"/>
                </a:lnTo>
                <a:lnTo>
                  <a:pt x="103" y="10"/>
                </a:lnTo>
                <a:lnTo>
                  <a:pt x="98" y="12"/>
                </a:lnTo>
                <a:lnTo>
                  <a:pt x="93" y="15"/>
                </a:lnTo>
                <a:lnTo>
                  <a:pt x="93" y="15"/>
                </a:lnTo>
                <a:lnTo>
                  <a:pt x="88" y="9"/>
                </a:lnTo>
                <a:lnTo>
                  <a:pt x="81" y="5"/>
                </a:lnTo>
                <a:lnTo>
                  <a:pt x="72" y="1"/>
                </a:lnTo>
                <a:lnTo>
                  <a:pt x="64" y="0"/>
                </a:lnTo>
                <a:lnTo>
                  <a:pt x="64" y="0"/>
                </a:lnTo>
                <a:lnTo>
                  <a:pt x="56" y="1"/>
                </a:lnTo>
                <a:lnTo>
                  <a:pt x="50" y="3"/>
                </a:lnTo>
                <a:lnTo>
                  <a:pt x="44" y="5"/>
                </a:lnTo>
                <a:lnTo>
                  <a:pt x="39" y="8"/>
                </a:lnTo>
                <a:lnTo>
                  <a:pt x="35" y="12"/>
                </a:lnTo>
                <a:lnTo>
                  <a:pt x="32" y="17"/>
                </a:lnTo>
                <a:lnTo>
                  <a:pt x="31" y="21"/>
                </a:lnTo>
                <a:lnTo>
                  <a:pt x="30" y="27"/>
                </a:lnTo>
                <a:lnTo>
                  <a:pt x="30" y="27"/>
                </a:lnTo>
                <a:lnTo>
                  <a:pt x="31" y="33"/>
                </a:lnTo>
                <a:lnTo>
                  <a:pt x="31" y="33"/>
                </a:lnTo>
                <a:lnTo>
                  <a:pt x="24" y="34"/>
                </a:lnTo>
                <a:lnTo>
                  <a:pt x="19" y="35"/>
                </a:lnTo>
                <a:lnTo>
                  <a:pt x="13" y="39"/>
                </a:lnTo>
                <a:lnTo>
                  <a:pt x="9" y="42"/>
                </a:lnTo>
                <a:lnTo>
                  <a:pt x="5" y="45"/>
                </a:lnTo>
                <a:lnTo>
                  <a:pt x="2" y="50"/>
                </a:lnTo>
                <a:lnTo>
                  <a:pt x="0" y="54"/>
                </a:lnTo>
                <a:lnTo>
                  <a:pt x="0" y="60"/>
                </a:lnTo>
                <a:lnTo>
                  <a:pt x="0" y="60"/>
                </a:lnTo>
                <a:lnTo>
                  <a:pt x="0" y="64"/>
                </a:lnTo>
                <a:lnTo>
                  <a:pt x="2" y="69"/>
                </a:lnTo>
                <a:lnTo>
                  <a:pt x="4" y="73"/>
                </a:lnTo>
                <a:lnTo>
                  <a:pt x="9" y="77"/>
                </a:lnTo>
                <a:lnTo>
                  <a:pt x="13" y="80"/>
                </a:lnTo>
                <a:lnTo>
                  <a:pt x="17" y="83"/>
                </a:lnTo>
                <a:lnTo>
                  <a:pt x="23" y="85"/>
                </a:lnTo>
                <a:lnTo>
                  <a:pt x="30" y="86"/>
                </a:lnTo>
                <a:lnTo>
                  <a:pt x="30" y="86"/>
                </a:lnTo>
                <a:lnTo>
                  <a:pt x="32" y="86"/>
                </a:lnTo>
                <a:lnTo>
                  <a:pt x="32" y="86"/>
                </a:lnTo>
                <a:lnTo>
                  <a:pt x="34" y="86"/>
                </a:lnTo>
                <a:lnTo>
                  <a:pt x="34" y="86"/>
                </a:lnTo>
                <a:lnTo>
                  <a:pt x="35" y="86"/>
                </a:lnTo>
                <a:lnTo>
                  <a:pt x="147" y="86"/>
                </a:lnTo>
                <a:lnTo>
                  <a:pt x="147" y="86"/>
                </a:lnTo>
                <a:lnTo>
                  <a:pt x="147" y="86"/>
                </a:lnTo>
                <a:lnTo>
                  <a:pt x="154" y="85"/>
                </a:lnTo>
                <a:lnTo>
                  <a:pt x="159" y="83"/>
                </a:lnTo>
                <a:lnTo>
                  <a:pt x="165" y="80"/>
                </a:lnTo>
                <a:lnTo>
                  <a:pt x="169" y="77"/>
                </a:lnTo>
                <a:lnTo>
                  <a:pt x="173" y="74"/>
                </a:lnTo>
                <a:lnTo>
                  <a:pt x="175" y="69"/>
                </a:lnTo>
                <a:lnTo>
                  <a:pt x="178" y="64"/>
                </a:lnTo>
                <a:lnTo>
                  <a:pt x="179" y="60"/>
                </a:lnTo>
                <a:lnTo>
                  <a:pt x="179" y="60"/>
                </a:lnTo>
                <a:close/>
              </a:path>
            </a:pathLst>
          </a:custGeom>
          <a:solidFill>
            <a:schemeClr val="accent1"/>
          </a:solidFill>
          <a:ln w="9525">
            <a:noFill/>
            <a:round/>
          </a:ln>
        </p:spPr>
        <p:txBody>
          <a:bodyPr anchor="ctr"/>
          <a:lstStyle/>
          <a:p>
            <a:pPr algn="ctr"/>
            <a:endParaRPr sz="2160" dirty="0">
              <a:latin typeface="义启简圆体" panose="02010601030101010101" pitchFamily="2" charset="-122"/>
            </a:endParaRPr>
          </a:p>
        </p:txBody>
      </p:sp>
      <p:grpSp>
        <p:nvGrpSpPr>
          <p:cNvPr id="6" name="iś1ïdê"/>
          <p:cNvGrpSpPr/>
          <p:nvPr/>
        </p:nvGrpSpPr>
        <p:grpSpPr>
          <a:xfrm rot="20994702" flipV="1">
            <a:off x="4543996" y="4231325"/>
            <a:ext cx="1818828" cy="521721"/>
            <a:chOff x="2193925" y="503878"/>
            <a:chExt cx="1492251" cy="427986"/>
          </a:xfrm>
          <a:solidFill>
            <a:schemeClr val="accent3"/>
          </a:solidFill>
        </p:grpSpPr>
        <p:sp>
          <p:nvSpPr>
            <p:cNvPr id="39" name="îSlîḑê"/>
            <p:cNvSpPr/>
            <p:nvPr/>
          </p:nvSpPr>
          <p:spPr bwMode="auto">
            <a:xfrm>
              <a:off x="3386138" y="503878"/>
              <a:ext cx="300038" cy="266700"/>
            </a:xfrm>
            <a:custGeom>
              <a:avLst/>
              <a:gdLst/>
              <a:ahLst/>
              <a:cxnLst>
                <a:cxn ang="0">
                  <a:pos x="186" y="97"/>
                </a:cxn>
                <a:cxn ang="0">
                  <a:pos x="186" y="97"/>
                </a:cxn>
                <a:cxn ang="0">
                  <a:pos x="183" y="94"/>
                </a:cxn>
                <a:cxn ang="0">
                  <a:pos x="178" y="92"/>
                </a:cxn>
                <a:cxn ang="0">
                  <a:pos x="161" y="88"/>
                </a:cxn>
                <a:cxn ang="0">
                  <a:pos x="130" y="81"/>
                </a:cxn>
                <a:cxn ang="0">
                  <a:pos x="90" y="4"/>
                </a:cxn>
                <a:cxn ang="0">
                  <a:pos x="75" y="0"/>
                </a:cxn>
                <a:cxn ang="0">
                  <a:pos x="83" y="72"/>
                </a:cxn>
                <a:cxn ang="0">
                  <a:pos x="43" y="64"/>
                </a:cxn>
                <a:cxn ang="0">
                  <a:pos x="26" y="32"/>
                </a:cxn>
                <a:cxn ang="0">
                  <a:pos x="18" y="31"/>
                </a:cxn>
                <a:cxn ang="0">
                  <a:pos x="18" y="34"/>
                </a:cxn>
                <a:cxn ang="0">
                  <a:pos x="16" y="33"/>
                </a:cxn>
                <a:cxn ang="0">
                  <a:pos x="19" y="69"/>
                </a:cxn>
                <a:cxn ang="0">
                  <a:pos x="19" y="75"/>
                </a:cxn>
                <a:cxn ang="0">
                  <a:pos x="17" y="80"/>
                </a:cxn>
                <a:cxn ang="0">
                  <a:pos x="0" y="111"/>
                </a:cxn>
                <a:cxn ang="0">
                  <a:pos x="2" y="112"/>
                </a:cxn>
                <a:cxn ang="0">
                  <a:pos x="0" y="114"/>
                </a:cxn>
                <a:cxn ang="0">
                  <a:pos x="9" y="117"/>
                </a:cxn>
                <a:cxn ang="0">
                  <a:pos x="38" y="95"/>
                </a:cxn>
                <a:cxn ang="0">
                  <a:pos x="77" y="102"/>
                </a:cxn>
                <a:cxn ang="0">
                  <a:pos x="41" y="165"/>
                </a:cxn>
                <a:cxn ang="0">
                  <a:pos x="57" y="168"/>
                </a:cxn>
                <a:cxn ang="0">
                  <a:pos x="124" y="111"/>
                </a:cxn>
                <a:cxn ang="0">
                  <a:pos x="155" y="118"/>
                </a:cxn>
                <a:cxn ang="0">
                  <a:pos x="173" y="121"/>
                </a:cxn>
                <a:cxn ang="0">
                  <a:pos x="173" y="121"/>
                </a:cxn>
                <a:cxn ang="0">
                  <a:pos x="177" y="121"/>
                </a:cxn>
                <a:cxn ang="0">
                  <a:pos x="181" y="119"/>
                </a:cxn>
                <a:cxn ang="0">
                  <a:pos x="181" y="119"/>
                </a:cxn>
                <a:cxn ang="0">
                  <a:pos x="186" y="115"/>
                </a:cxn>
                <a:cxn ang="0">
                  <a:pos x="188" y="112"/>
                </a:cxn>
                <a:cxn ang="0">
                  <a:pos x="189" y="109"/>
                </a:cxn>
                <a:cxn ang="0">
                  <a:pos x="189" y="109"/>
                </a:cxn>
                <a:cxn ang="0">
                  <a:pos x="189" y="109"/>
                </a:cxn>
                <a:cxn ang="0">
                  <a:pos x="189" y="109"/>
                </a:cxn>
                <a:cxn ang="0">
                  <a:pos x="189" y="109"/>
                </a:cxn>
                <a:cxn ang="0">
                  <a:pos x="189" y="109"/>
                </a:cxn>
                <a:cxn ang="0">
                  <a:pos x="189" y="106"/>
                </a:cxn>
                <a:cxn ang="0">
                  <a:pos x="189" y="102"/>
                </a:cxn>
                <a:cxn ang="0">
                  <a:pos x="186" y="97"/>
                </a:cxn>
                <a:cxn ang="0">
                  <a:pos x="186" y="97"/>
                </a:cxn>
              </a:cxnLst>
              <a:rect l="0" t="0" r="r" b="b"/>
              <a:pathLst>
                <a:path w="189" h="168">
                  <a:moveTo>
                    <a:pt x="186" y="97"/>
                  </a:moveTo>
                  <a:lnTo>
                    <a:pt x="186" y="97"/>
                  </a:lnTo>
                  <a:lnTo>
                    <a:pt x="183" y="94"/>
                  </a:lnTo>
                  <a:lnTo>
                    <a:pt x="178" y="92"/>
                  </a:lnTo>
                  <a:lnTo>
                    <a:pt x="161" y="88"/>
                  </a:lnTo>
                  <a:lnTo>
                    <a:pt x="130" y="81"/>
                  </a:lnTo>
                  <a:lnTo>
                    <a:pt x="90" y="4"/>
                  </a:lnTo>
                  <a:lnTo>
                    <a:pt x="75" y="0"/>
                  </a:lnTo>
                  <a:lnTo>
                    <a:pt x="83" y="72"/>
                  </a:lnTo>
                  <a:lnTo>
                    <a:pt x="43" y="64"/>
                  </a:lnTo>
                  <a:lnTo>
                    <a:pt x="26" y="32"/>
                  </a:lnTo>
                  <a:lnTo>
                    <a:pt x="18" y="31"/>
                  </a:lnTo>
                  <a:lnTo>
                    <a:pt x="18" y="34"/>
                  </a:lnTo>
                  <a:lnTo>
                    <a:pt x="16" y="33"/>
                  </a:lnTo>
                  <a:lnTo>
                    <a:pt x="19" y="69"/>
                  </a:lnTo>
                  <a:lnTo>
                    <a:pt x="19" y="75"/>
                  </a:lnTo>
                  <a:lnTo>
                    <a:pt x="17" y="80"/>
                  </a:lnTo>
                  <a:lnTo>
                    <a:pt x="0" y="111"/>
                  </a:lnTo>
                  <a:lnTo>
                    <a:pt x="2" y="112"/>
                  </a:lnTo>
                  <a:lnTo>
                    <a:pt x="0" y="114"/>
                  </a:lnTo>
                  <a:lnTo>
                    <a:pt x="9" y="117"/>
                  </a:lnTo>
                  <a:lnTo>
                    <a:pt x="38" y="95"/>
                  </a:lnTo>
                  <a:lnTo>
                    <a:pt x="77" y="102"/>
                  </a:lnTo>
                  <a:lnTo>
                    <a:pt x="41" y="165"/>
                  </a:lnTo>
                  <a:lnTo>
                    <a:pt x="57" y="168"/>
                  </a:lnTo>
                  <a:lnTo>
                    <a:pt x="124" y="111"/>
                  </a:lnTo>
                  <a:lnTo>
                    <a:pt x="155" y="118"/>
                  </a:lnTo>
                  <a:lnTo>
                    <a:pt x="173" y="121"/>
                  </a:lnTo>
                  <a:lnTo>
                    <a:pt x="173" y="121"/>
                  </a:lnTo>
                  <a:lnTo>
                    <a:pt x="177" y="121"/>
                  </a:lnTo>
                  <a:lnTo>
                    <a:pt x="181" y="119"/>
                  </a:lnTo>
                  <a:lnTo>
                    <a:pt x="181" y="119"/>
                  </a:lnTo>
                  <a:lnTo>
                    <a:pt x="186" y="115"/>
                  </a:lnTo>
                  <a:lnTo>
                    <a:pt x="188" y="112"/>
                  </a:lnTo>
                  <a:lnTo>
                    <a:pt x="189" y="109"/>
                  </a:lnTo>
                  <a:lnTo>
                    <a:pt x="189" y="109"/>
                  </a:lnTo>
                  <a:lnTo>
                    <a:pt x="189" y="109"/>
                  </a:lnTo>
                  <a:lnTo>
                    <a:pt x="189" y="109"/>
                  </a:lnTo>
                  <a:lnTo>
                    <a:pt x="189" y="109"/>
                  </a:lnTo>
                  <a:lnTo>
                    <a:pt x="189" y="109"/>
                  </a:lnTo>
                  <a:lnTo>
                    <a:pt x="189" y="106"/>
                  </a:lnTo>
                  <a:lnTo>
                    <a:pt x="189" y="102"/>
                  </a:lnTo>
                  <a:lnTo>
                    <a:pt x="186" y="97"/>
                  </a:lnTo>
                  <a:lnTo>
                    <a:pt x="186" y="97"/>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40" name="ïsliḑe"/>
            <p:cNvSpPr/>
            <p:nvPr/>
          </p:nvSpPr>
          <p:spPr bwMode="auto">
            <a:xfrm>
              <a:off x="2570163" y="669926"/>
              <a:ext cx="53975" cy="30163"/>
            </a:xfrm>
            <a:custGeom>
              <a:avLst/>
              <a:gdLst/>
              <a:ahLst/>
              <a:cxnLst>
                <a:cxn ang="0">
                  <a:pos x="0" y="12"/>
                </a:cxn>
                <a:cxn ang="0">
                  <a:pos x="3" y="19"/>
                </a:cxn>
                <a:cxn ang="0">
                  <a:pos x="3" y="19"/>
                </a:cxn>
                <a:cxn ang="0">
                  <a:pos x="34" y="7"/>
                </a:cxn>
                <a:cxn ang="0">
                  <a:pos x="32" y="0"/>
                </a:cxn>
                <a:cxn ang="0">
                  <a:pos x="32" y="0"/>
                </a:cxn>
                <a:cxn ang="0">
                  <a:pos x="0" y="12"/>
                </a:cxn>
                <a:cxn ang="0">
                  <a:pos x="0" y="12"/>
                </a:cxn>
              </a:cxnLst>
              <a:rect l="0" t="0" r="r" b="b"/>
              <a:pathLst>
                <a:path w="34" h="19">
                  <a:moveTo>
                    <a:pt x="0" y="12"/>
                  </a:moveTo>
                  <a:lnTo>
                    <a:pt x="3" y="19"/>
                  </a:lnTo>
                  <a:lnTo>
                    <a:pt x="3" y="19"/>
                  </a:lnTo>
                  <a:lnTo>
                    <a:pt x="34" y="7"/>
                  </a:lnTo>
                  <a:lnTo>
                    <a:pt x="32" y="0"/>
                  </a:lnTo>
                  <a:lnTo>
                    <a:pt x="32" y="0"/>
                  </a:lnTo>
                  <a:lnTo>
                    <a:pt x="0" y="12"/>
                  </a:lnTo>
                  <a:lnTo>
                    <a:pt x="0" y="12"/>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41" name="i$lîḋê"/>
            <p:cNvSpPr/>
            <p:nvPr/>
          </p:nvSpPr>
          <p:spPr bwMode="auto">
            <a:xfrm>
              <a:off x="2470150" y="712788"/>
              <a:ext cx="53975" cy="31750"/>
            </a:xfrm>
            <a:custGeom>
              <a:avLst/>
              <a:gdLst/>
              <a:ahLst/>
              <a:cxnLst>
                <a:cxn ang="0">
                  <a:pos x="0" y="15"/>
                </a:cxn>
                <a:cxn ang="0">
                  <a:pos x="3" y="20"/>
                </a:cxn>
                <a:cxn ang="0">
                  <a:pos x="3" y="20"/>
                </a:cxn>
                <a:cxn ang="0">
                  <a:pos x="34" y="6"/>
                </a:cxn>
                <a:cxn ang="0">
                  <a:pos x="30" y="0"/>
                </a:cxn>
                <a:cxn ang="0">
                  <a:pos x="30" y="0"/>
                </a:cxn>
                <a:cxn ang="0">
                  <a:pos x="0" y="15"/>
                </a:cxn>
                <a:cxn ang="0">
                  <a:pos x="0" y="15"/>
                </a:cxn>
              </a:cxnLst>
              <a:rect l="0" t="0" r="r" b="b"/>
              <a:pathLst>
                <a:path w="34" h="20">
                  <a:moveTo>
                    <a:pt x="0" y="15"/>
                  </a:moveTo>
                  <a:lnTo>
                    <a:pt x="3" y="20"/>
                  </a:lnTo>
                  <a:lnTo>
                    <a:pt x="3" y="20"/>
                  </a:lnTo>
                  <a:lnTo>
                    <a:pt x="34" y="6"/>
                  </a:lnTo>
                  <a:lnTo>
                    <a:pt x="30" y="0"/>
                  </a:lnTo>
                  <a:lnTo>
                    <a:pt x="30" y="0"/>
                  </a:lnTo>
                  <a:lnTo>
                    <a:pt x="0" y="15"/>
                  </a:lnTo>
                  <a:lnTo>
                    <a:pt x="0" y="15"/>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42" name="iṥḷídê"/>
            <p:cNvSpPr/>
            <p:nvPr/>
          </p:nvSpPr>
          <p:spPr bwMode="auto">
            <a:xfrm>
              <a:off x="2371725" y="762001"/>
              <a:ext cx="53975" cy="38100"/>
            </a:xfrm>
            <a:custGeom>
              <a:avLst/>
              <a:gdLst/>
              <a:ahLst/>
              <a:cxnLst>
                <a:cxn ang="0">
                  <a:pos x="0" y="18"/>
                </a:cxn>
                <a:cxn ang="0">
                  <a:pos x="5" y="24"/>
                </a:cxn>
                <a:cxn ang="0">
                  <a:pos x="5" y="24"/>
                </a:cxn>
                <a:cxn ang="0">
                  <a:pos x="34" y="6"/>
                </a:cxn>
                <a:cxn ang="0">
                  <a:pos x="31" y="0"/>
                </a:cxn>
                <a:cxn ang="0">
                  <a:pos x="31" y="0"/>
                </a:cxn>
                <a:cxn ang="0">
                  <a:pos x="0" y="18"/>
                </a:cxn>
                <a:cxn ang="0">
                  <a:pos x="0" y="18"/>
                </a:cxn>
              </a:cxnLst>
              <a:rect l="0" t="0" r="r" b="b"/>
              <a:pathLst>
                <a:path w="34" h="24">
                  <a:moveTo>
                    <a:pt x="0" y="18"/>
                  </a:moveTo>
                  <a:lnTo>
                    <a:pt x="5" y="24"/>
                  </a:lnTo>
                  <a:lnTo>
                    <a:pt x="5" y="24"/>
                  </a:lnTo>
                  <a:lnTo>
                    <a:pt x="34" y="6"/>
                  </a:lnTo>
                  <a:lnTo>
                    <a:pt x="31" y="0"/>
                  </a:lnTo>
                  <a:lnTo>
                    <a:pt x="31" y="0"/>
                  </a:lnTo>
                  <a:lnTo>
                    <a:pt x="0" y="18"/>
                  </a:lnTo>
                  <a:lnTo>
                    <a:pt x="0" y="18"/>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43" name="ïṣ1îďe"/>
            <p:cNvSpPr/>
            <p:nvPr/>
          </p:nvSpPr>
          <p:spPr bwMode="auto">
            <a:xfrm>
              <a:off x="2193925" y="885826"/>
              <a:ext cx="49213" cy="46038"/>
            </a:xfrm>
            <a:custGeom>
              <a:avLst/>
              <a:gdLst/>
              <a:ahLst/>
              <a:cxnLst>
                <a:cxn ang="0">
                  <a:pos x="0" y="23"/>
                </a:cxn>
                <a:cxn ang="0">
                  <a:pos x="5" y="29"/>
                </a:cxn>
                <a:cxn ang="0">
                  <a:pos x="5" y="29"/>
                </a:cxn>
                <a:cxn ang="0">
                  <a:pos x="31" y="6"/>
                </a:cxn>
                <a:cxn ang="0">
                  <a:pos x="27" y="0"/>
                </a:cxn>
                <a:cxn ang="0">
                  <a:pos x="27" y="0"/>
                </a:cxn>
                <a:cxn ang="0">
                  <a:pos x="0" y="23"/>
                </a:cxn>
                <a:cxn ang="0">
                  <a:pos x="0" y="23"/>
                </a:cxn>
              </a:cxnLst>
              <a:rect l="0" t="0" r="r" b="b"/>
              <a:pathLst>
                <a:path w="31" h="29">
                  <a:moveTo>
                    <a:pt x="0" y="23"/>
                  </a:moveTo>
                  <a:lnTo>
                    <a:pt x="5" y="29"/>
                  </a:lnTo>
                  <a:lnTo>
                    <a:pt x="5" y="29"/>
                  </a:lnTo>
                  <a:lnTo>
                    <a:pt x="31" y="6"/>
                  </a:lnTo>
                  <a:lnTo>
                    <a:pt x="27" y="0"/>
                  </a:lnTo>
                  <a:lnTo>
                    <a:pt x="27" y="0"/>
                  </a:lnTo>
                  <a:lnTo>
                    <a:pt x="0" y="23"/>
                  </a:lnTo>
                  <a:lnTo>
                    <a:pt x="0" y="23"/>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44" name="ïŝ1iďe"/>
            <p:cNvSpPr/>
            <p:nvPr/>
          </p:nvSpPr>
          <p:spPr bwMode="auto">
            <a:xfrm>
              <a:off x="2279650" y="820738"/>
              <a:ext cx="50800" cy="39688"/>
            </a:xfrm>
            <a:custGeom>
              <a:avLst/>
              <a:gdLst/>
              <a:ahLst/>
              <a:cxnLst>
                <a:cxn ang="0">
                  <a:pos x="0" y="19"/>
                </a:cxn>
                <a:cxn ang="0">
                  <a:pos x="4" y="25"/>
                </a:cxn>
                <a:cxn ang="0">
                  <a:pos x="4" y="25"/>
                </a:cxn>
                <a:cxn ang="0">
                  <a:pos x="32" y="5"/>
                </a:cxn>
                <a:cxn ang="0">
                  <a:pos x="29" y="0"/>
                </a:cxn>
                <a:cxn ang="0">
                  <a:pos x="29" y="0"/>
                </a:cxn>
                <a:cxn ang="0">
                  <a:pos x="0" y="19"/>
                </a:cxn>
                <a:cxn ang="0">
                  <a:pos x="0" y="19"/>
                </a:cxn>
              </a:cxnLst>
              <a:rect l="0" t="0" r="r" b="b"/>
              <a:pathLst>
                <a:path w="32" h="25">
                  <a:moveTo>
                    <a:pt x="0" y="19"/>
                  </a:moveTo>
                  <a:lnTo>
                    <a:pt x="4" y="25"/>
                  </a:lnTo>
                  <a:lnTo>
                    <a:pt x="4" y="25"/>
                  </a:lnTo>
                  <a:lnTo>
                    <a:pt x="32" y="5"/>
                  </a:lnTo>
                  <a:lnTo>
                    <a:pt x="29" y="0"/>
                  </a:lnTo>
                  <a:lnTo>
                    <a:pt x="29" y="0"/>
                  </a:lnTo>
                  <a:lnTo>
                    <a:pt x="0" y="19"/>
                  </a:lnTo>
                  <a:lnTo>
                    <a:pt x="0" y="19"/>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45" name="iṣľîḓè"/>
            <p:cNvSpPr/>
            <p:nvPr/>
          </p:nvSpPr>
          <p:spPr bwMode="auto">
            <a:xfrm>
              <a:off x="2998788" y="579438"/>
              <a:ext cx="55563" cy="15875"/>
            </a:xfrm>
            <a:custGeom>
              <a:avLst/>
              <a:gdLst/>
              <a:ahLst/>
              <a:cxnLst>
                <a:cxn ang="0">
                  <a:pos x="1" y="10"/>
                </a:cxn>
                <a:cxn ang="0">
                  <a:pos x="1" y="10"/>
                </a:cxn>
                <a:cxn ang="0">
                  <a:pos x="35" y="7"/>
                </a:cxn>
                <a:cxn ang="0">
                  <a:pos x="35" y="0"/>
                </a:cxn>
                <a:cxn ang="0">
                  <a:pos x="35" y="0"/>
                </a:cxn>
                <a:cxn ang="0">
                  <a:pos x="0" y="3"/>
                </a:cxn>
                <a:cxn ang="0">
                  <a:pos x="1" y="10"/>
                </a:cxn>
              </a:cxnLst>
              <a:rect l="0" t="0" r="r" b="b"/>
              <a:pathLst>
                <a:path w="35" h="10">
                  <a:moveTo>
                    <a:pt x="1" y="10"/>
                  </a:moveTo>
                  <a:lnTo>
                    <a:pt x="1" y="10"/>
                  </a:lnTo>
                  <a:lnTo>
                    <a:pt x="35" y="7"/>
                  </a:lnTo>
                  <a:lnTo>
                    <a:pt x="35" y="0"/>
                  </a:lnTo>
                  <a:lnTo>
                    <a:pt x="35" y="0"/>
                  </a:lnTo>
                  <a:lnTo>
                    <a:pt x="0" y="3"/>
                  </a:lnTo>
                  <a:lnTo>
                    <a:pt x="1" y="10"/>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46" name="ïṧḷïḍê"/>
            <p:cNvSpPr/>
            <p:nvPr/>
          </p:nvSpPr>
          <p:spPr bwMode="auto">
            <a:xfrm>
              <a:off x="3221038" y="576263"/>
              <a:ext cx="55563" cy="14288"/>
            </a:xfrm>
            <a:custGeom>
              <a:avLst/>
              <a:gdLst/>
              <a:ahLst/>
              <a:cxnLst>
                <a:cxn ang="0">
                  <a:pos x="0" y="8"/>
                </a:cxn>
                <a:cxn ang="0">
                  <a:pos x="0" y="8"/>
                </a:cxn>
                <a:cxn ang="0">
                  <a:pos x="35" y="9"/>
                </a:cxn>
                <a:cxn ang="0">
                  <a:pos x="35" y="2"/>
                </a:cxn>
                <a:cxn ang="0">
                  <a:pos x="35" y="2"/>
                </a:cxn>
                <a:cxn ang="0">
                  <a:pos x="0" y="0"/>
                </a:cxn>
                <a:cxn ang="0">
                  <a:pos x="0" y="8"/>
                </a:cxn>
              </a:cxnLst>
              <a:rect l="0" t="0" r="r" b="b"/>
              <a:pathLst>
                <a:path w="35" h="9">
                  <a:moveTo>
                    <a:pt x="0" y="8"/>
                  </a:moveTo>
                  <a:lnTo>
                    <a:pt x="0" y="8"/>
                  </a:lnTo>
                  <a:lnTo>
                    <a:pt x="35" y="9"/>
                  </a:lnTo>
                  <a:lnTo>
                    <a:pt x="35" y="2"/>
                  </a:lnTo>
                  <a:lnTo>
                    <a:pt x="35" y="2"/>
                  </a:lnTo>
                  <a:lnTo>
                    <a:pt x="0" y="0"/>
                  </a:lnTo>
                  <a:lnTo>
                    <a:pt x="0" y="8"/>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47" name="íSlíde"/>
            <p:cNvSpPr/>
            <p:nvPr/>
          </p:nvSpPr>
          <p:spPr bwMode="auto">
            <a:xfrm>
              <a:off x="3108325" y="576263"/>
              <a:ext cx="57150" cy="12700"/>
            </a:xfrm>
            <a:custGeom>
              <a:avLst/>
              <a:gdLst/>
              <a:ahLst/>
              <a:cxnLst>
                <a:cxn ang="0">
                  <a:pos x="2" y="8"/>
                </a:cxn>
                <a:cxn ang="0">
                  <a:pos x="2" y="8"/>
                </a:cxn>
                <a:cxn ang="0">
                  <a:pos x="36" y="7"/>
                </a:cxn>
                <a:cxn ang="0">
                  <a:pos x="36" y="0"/>
                </a:cxn>
                <a:cxn ang="0">
                  <a:pos x="36" y="0"/>
                </a:cxn>
                <a:cxn ang="0">
                  <a:pos x="0" y="0"/>
                </a:cxn>
                <a:cxn ang="0">
                  <a:pos x="2" y="8"/>
                </a:cxn>
              </a:cxnLst>
              <a:rect l="0" t="0" r="r" b="b"/>
              <a:pathLst>
                <a:path w="36" h="8">
                  <a:moveTo>
                    <a:pt x="2" y="8"/>
                  </a:moveTo>
                  <a:lnTo>
                    <a:pt x="2" y="8"/>
                  </a:lnTo>
                  <a:lnTo>
                    <a:pt x="36" y="7"/>
                  </a:lnTo>
                  <a:lnTo>
                    <a:pt x="36" y="0"/>
                  </a:lnTo>
                  <a:lnTo>
                    <a:pt x="36" y="0"/>
                  </a:lnTo>
                  <a:lnTo>
                    <a:pt x="0" y="0"/>
                  </a:lnTo>
                  <a:lnTo>
                    <a:pt x="2" y="8"/>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48" name="ï$ḻíďê"/>
            <p:cNvSpPr/>
            <p:nvPr/>
          </p:nvSpPr>
          <p:spPr bwMode="auto">
            <a:xfrm>
              <a:off x="3330575" y="584201"/>
              <a:ext cx="55563" cy="20638"/>
            </a:xfrm>
            <a:custGeom>
              <a:avLst/>
              <a:gdLst/>
              <a:ahLst/>
              <a:cxnLst>
                <a:cxn ang="0">
                  <a:pos x="35" y="5"/>
                </a:cxn>
                <a:cxn ang="0">
                  <a:pos x="35" y="5"/>
                </a:cxn>
                <a:cxn ang="0">
                  <a:pos x="26" y="4"/>
                </a:cxn>
                <a:cxn ang="0">
                  <a:pos x="1" y="0"/>
                </a:cxn>
                <a:cxn ang="0">
                  <a:pos x="0" y="7"/>
                </a:cxn>
                <a:cxn ang="0">
                  <a:pos x="0" y="7"/>
                </a:cxn>
                <a:cxn ang="0">
                  <a:pos x="25" y="10"/>
                </a:cxn>
                <a:cxn ang="0">
                  <a:pos x="34" y="13"/>
                </a:cxn>
                <a:cxn ang="0">
                  <a:pos x="35" y="5"/>
                </a:cxn>
              </a:cxnLst>
              <a:rect l="0" t="0" r="r" b="b"/>
              <a:pathLst>
                <a:path w="35" h="13">
                  <a:moveTo>
                    <a:pt x="35" y="5"/>
                  </a:moveTo>
                  <a:lnTo>
                    <a:pt x="35" y="5"/>
                  </a:lnTo>
                  <a:lnTo>
                    <a:pt x="26" y="4"/>
                  </a:lnTo>
                  <a:lnTo>
                    <a:pt x="1" y="0"/>
                  </a:lnTo>
                  <a:lnTo>
                    <a:pt x="0" y="7"/>
                  </a:lnTo>
                  <a:lnTo>
                    <a:pt x="0" y="7"/>
                  </a:lnTo>
                  <a:lnTo>
                    <a:pt x="25" y="10"/>
                  </a:lnTo>
                  <a:lnTo>
                    <a:pt x="34" y="13"/>
                  </a:lnTo>
                  <a:lnTo>
                    <a:pt x="35" y="5"/>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49" name="ïṩlíḋê"/>
            <p:cNvSpPr/>
            <p:nvPr/>
          </p:nvSpPr>
          <p:spPr bwMode="auto">
            <a:xfrm>
              <a:off x="2889250" y="590551"/>
              <a:ext cx="55563" cy="19050"/>
            </a:xfrm>
            <a:custGeom>
              <a:avLst/>
              <a:gdLst/>
              <a:ahLst/>
              <a:cxnLst>
                <a:cxn ang="0">
                  <a:pos x="1" y="12"/>
                </a:cxn>
                <a:cxn ang="0">
                  <a:pos x="1" y="12"/>
                </a:cxn>
                <a:cxn ang="0">
                  <a:pos x="35" y="7"/>
                </a:cxn>
                <a:cxn ang="0">
                  <a:pos x="34" y="0"/>
                </a:cxn>
                <a:cxn ang="0">
                  <a:pos x="34" y="0"/>
                </a:cxn>
                <a:cxn ang="0">
                  <a:pos x="0" y="5"/>
                </a:cxn>
                <a:cxn ang="0">
                  <a:pos x="1" y="12"/>
                </a:cxn>
              </a:cxnLst>
              <a:rect l="0" t="0" r="r" b="b"/>
              <a:pathLst>
                <a:path w="35" h="12">
                  <a:moveTo>
                    <a:pt x="1" y="12"/>
                  </a:moveTo>
                  <a:lnTo>
                    <a:pt x="1" y="12"/>
                  </a:lnTo>
                  <a:lnTo>
                    <a:pt x="35" y="7"/>
                  </a:lnTo>
                  <a:lnTo>
                    <a:pt x="34" y="0"/>
                  </a:lnTo>
                  <a:lnTo>
                    <a:pt x="34" y="0"/>
                  </a:lnTo>
                  <a:lnTo>
                    <a:pt x="0" y="5"/>
                  </a:lnTo>
                  <a:lnTo>
                    <a:pt x="1" y="12"/>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50" name="işlïḍé"/>
            <p:cNvSpPr/>
            <p:nvPr/>
          </p:nvSpPr>
          <p:spPr bwMode="auto">
            <a:xfrm>
              <a:off x="2781300" y="609601"/>
              <a:ext cx="55563" cy="22225"/>
            </a:xfrm>
            <a:custGeom>
              <a:avLst/>
              <a:gdLst/>
              <a:ahLst/>
              <a:cxnLst>
                <a:cxn ang="0">
                  <a:pos x="0" y="7"/>
                </a:cxn>
                <a:cxn ang="0">
                  <a:pos x="1" y="14"/>
                </a:cxn>
                <a:cxn ang="0">
                  <a:pos x="1" y="14"/>
                </a:cxn>
                <a:cxn ang="0">
                  <a:pos x="35" y="6"/>
                </a:cxn>
                <a:cxn ang="0">
                  <a:pos x="34" y="0"/>
                </a:cxn>
                <a:cxn ang="0">
                  <a:pos x="34" y="0"/>
                </a:cxn>
                <a:cxn ang="0">
                  <a:pos x="0" y="7"/>
                </a:cxn>
                <a:cxn ang="0">
                  <a:pos x="0" y="7"/>
                </a:cxn>
              </a:cxnLst>
              <a:rect l="0" t="0" r="r" b="b"/>
              <a:pathLst>
                <a:path w="35" h="14">
                  <a:moveTo>
                    <a:pt x="0" y="7"/>
                  </a:moveTo>
                  <a:lnTo>
                    <a:pt x="1" y="14"/>
                  </a:lnTo>
                  <a:lnTo>
                    <a:pt x="1" y="14"/>
                  </a:lnTo>
                  <a:lnTo>
                    <a:pt x="35" y="6"/>
                  </a:lnTo>
                  <a:lnTo>
                    <a:pt x="34" y="0"/>
                  </a:lnTo>
                  <a:lnTo>
                    <a:pt x="34" y="0"/>
                  </a:lnTo>
                  <a:lnTo>
                    <a:pt x="0" y="7"/>
                  </a:lnTo>
                  <a:lnTo>
                    <a:pt x="0" y="7"/>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51" name="îṩḷíḑè"/>
            <p:cNvSpPr/>
            <p:nvPr/>
          </p:nvSpPr>
          <p:spPr bwMode="auto">
            <a:xfrm>
              <a:off x="2673350" y="635001"/>
              <a:ext cx="57150" cy="26988"/>
            </a:xfrm>
            <a:custGeom>
              <a:avLst/>
              <a:gdLst/>
              <a:ahLst/>
              <a:cxnLst>
                <a:cxn ang="0">
                  <a:pos x="0" y="10"/>
                </a:cxn>
                <a:cxn ang="0">
                  <a:pos x="2" y="17"/>
                </a:cxn>
                <a:cxn ang="0">
                  <a:pos x="2" y="17"/>
                </a:cxn>
                <a:cxn ang="0">
                  <a:pos x="36" y="7"/>
                </a:cxn>
                <a:cxn ang="0">
                  <a:pos x="34" y="0"/>
                </a:cxn>
                <a:cxn ang="0">
                  <a:pos x="34" y="0"/>
                </a:cxn>
                <a:cxn ang="0">
                  <a:pos x="0" y="10"/>
                </a:cxn>
                <a:cxn ang="0">
                  <a:pos x="0" y="10"/>
                </a:cxn>
              </a:cxnLst>
              <a:rect l="0" t="0" r="r" b="b"/>
              <a:pathLst>
                <a:path w="36" h="17">
                  <a:moveTo>
                    <a:pt x="0" y="10"/>
                  </a:moveTo>
                  <a:lnTo>
                    <a:pt x="2" y="17"/>
                  </a:lnTo>
                  <a:lnTo>
                    <a:pt x="2" y="17"/>
                  </a:lnTo>
                  <a:lnTo>
                    <a:pt x="36" y="7"/>
                  </a:lnTo>
                  <a:lnTo>
                    <a:pt x="34" y="0"/>
                  </a:lnTo>
                  <a:lnTo>
                    <a:pt x="34" y="0"/>
                  </a:lnTo>
                  <a:lnTo>
                    <a:pt x="0" y="10"/>
                  </a:lnTo>
                  <a:lnTo>
                    <a:pt x="0" y="10"/>
                  </a:lnTo>
                  <a:close/>
                </a:path>
              </a:pathLst>
            </a:custGeom>
            <a:grpFill/>
            <a:ln w="9525">
              <a:noFill/>
              <a:round/>
            </a:ln>
          </p:spPr>
          <p:txBody>
            <a:bodyPr anchor="ctr"/>
            <a:lstStyle/>
            <a:p>
              <a:pPr algn="ctr"/>
              <a:endParaRPr sz="2160" dirty="0">
                <a:latin typeface="义启简圆体" panose="02010601030101010101" pitchFamily="2" charset="-122"/>
              </a:endParaRPr>
            </a:p>
          </p:txBody>
        </p:sp>
      </p:grpSp>
      <p:sp>
        <p:nvSpPr>
          <p:cNvPr id="7" name="işlíḋê"/>
          <p:cNvSpPr/>
          <p:nvPr/>
        </p:nvSpPr>
        <p:spPr bwMode="auto">
          <a:xfrm>
            <a:off x="6253434" y="3323642"/>
            <a:ext cx="1983167" cy="952937"/>
          </a:xfrm>
          <a:custGeom>
            <a:avLst/>
            <a:gdLst/>
            <a:ahLst/>
            <a:cxnLst>
              <a:cxn ang="0">
                <a:pos x="179" y="60"/>
              </a:cxn>
              <a:cxn ang="0">
                <a:pos x="175" y="50"/>
              </a:cxn>
              <a:cxn ang="0">
                <a:pos x="170" y="42"/>
              </a:cxn>
              <a:cxn ang="0">
                <a:pos x="160" y="37"/>
              </a:cxn>
              <a:cxn ang="0">
                <a:pos x="148" y="33"/>
              </a:cxn>
              <a:cxn ang="0">
                <a:pos x="147" y="28"/>
              </a:cxn>
              <a:cxn ang="0">
                <a:pos x="141" y="19"/>
              </a:cxn>
              <a:cxn ang="0">
                <a:pos x="133" y="12"/>
              </a:cxn>
              <a:cxn ang="0">
                <a:pos x="121" y="9"/>
              </a:cxn>
              <a:cxn ang="0">
                <a:pos x="115" y="8"/>
              </a:cxn>
              <a:cxn ang="0">
                <a:pos x="103" y="10"/>
              </a:cxn>
              <a:cxn ang="0">
                <a:pos x="93" y="15"/>
              </a:cxn>
              <a:cxn ang="0">
                <a:pos x="88" y="9"/>
              </a:cxn>
              <a:cxn ang="0">
                <a:pos x="72" y="1"/>
              </a:cxn>
              <a:cxn ang="0">
                <a:pos x="64" y="0"/>
              </a:cxn>
              <a:cxn ang="0">
                <a:pos x="50" y="3"/>
              </a:cxn>
              <a:cxn ang="0">
                <a:pos x="39" y="8"/>
              </a:cxn>
              <a:cxn ang="0">
                <a:pos x="32" y="17"/>
              </a:cxn>
              <a:cxn ang="0">
                <a:pos x="30" y="27"/>
              </a:cxn>
              <a:cxn ang="0">
                <a:pos x="31" y="33"/>
              </a:cxn>
              <a:cxn ang="0">
                <a:pos x="24" y="34"/>
              </a:cxn>
              <a:cxn ang="0">
                <a:pos x="13" y="39"/>
              </a:cxn>
              <a:cxn ang="0">
                <a:pos x="5" y="45"/>
              </a:cxn>
              <a:cxn ang="0">
                <a:pos x="0" y="54"/>
              </a:cxn>
              <a:cxn ang="0">
                <a:pos x="0" y="60"/>
              </a:cxn>
              <a:cxn ang="0">
                <a:pos x="2" y="69"/>
              </a:cxn>
              <a:cxn ang="0">
                <a:pos x="9" y="77"/>
              </a:cxn>
              <a:cxn ang="0">
                <a:pos x="17" y="83"/>
              </a:cxn>
              <a:cxn ang="0">
                <a:pos x="30" y="86"/>
              </a:cxn>
              <a:cxn ang="0">
                <a:pos x="32" y="86"/>
              </a:cxn>
              <a:cxn ang="0">
                <a:pos x="34" y="86"/>
              </a:cxn>
              <a:cxn ang="0">
                <a:pos x="35" y="86"/>
              </a:cxn>
              <a:cxn ang="0">
                <a:pos x="147" y="86"/>
              </a:cxn>
              <a:cxn ang="0">
                <a:pos x="154" y="85"/>
              </a:cxn>
              <a:cxn ang="0">
                <a:pos x="165" y="80"/>
              </a:cxn>
              <a:cxn ang="0">
                <a:pos x="173" y="74"/>
              </a:cxn>
              <a:cxn ang="0">
                <a:pos x="178" y="64"/>
              </a:cxn>
              <a:cxn ang="0">
                <a:pos x="179" y="60"/>
              </a:cxn>
            </a:cxnLst>
            <a:rect l="0" t="0" r="r" b="b"/>
            <a:pathLst>
              <a:path w="179" h="86">
                <a:moveTo>
                  <a:pt x="179" y="60"/>
                </a:moveTo>
                <a:lnTo>
                  <a:pt x="179" y="60"/>
                </a:lnTo>
                <a:lnTo>
                  <a:pt x="178" y="54"/>
                </a:lnTo>
                <a:lnTo>
                  <a:pt x="175" y="50"/>
                </a:lnTo>
                <a:lnTo>
                  <a:pt x="173" y="45"/>
                </a:lnTo>
                <a:lnTo>
                  <a:pt x="170" y="42"/>
                </a:lnTo>
                <a:lnTo>
                  <a:pt x="166" y="39"/>
                </a:lnTo>
                <a:lnTo>
                  <a:pt x="160" y="37"/>
                </a:lnTo>
                <a:lnTo>
                  <a:pt x="155" y="34"/>
                </a:lnTo>
                <a:lnTo>
                  <a:pt x="148" y="33"/>
                </a:lnTo>
                <a:lnTo>
                  <a:pt x="148" y="33"/>
                </a:lnTo>
                <a:lnTo>
                  <a:pt x="147" y="28"/>
                </a:lnTo>
                <a:lnTo>
                  <a:pt x="145" y="23"/>
                </a:lnTo>
                <a:lnTo>
                  <a:pt x="141" y="19"/>
                </a:lnTo>
                <a:lnTo>
                  <a:pt x="138" y="16"/>
                </a:lnTo>
                <a:lnTo>
                  <a:pt x="133" y="12"/>
                </a:lnTo>
                <a:lnTo>
                  <a:pt x="127" y="10"/>
                </a:lnTo>
                <a:lnTo>
                  <a:pt x="121" y="9"/>
                </a:lnTo>
                <a:lnTo>
                  <a:pt x="115" y="8"/>
                </a:lnTo>
                <a:lnTo>
                  <a:pt x="115" y="8"/>
                </a:lnTo>
                <a:lnTo>
                  <a:pt x="109" y="9"/>
                </a:lnTo>
                <a:lnTo>
                  <a:pt x="103" y="10"/>
                </a:lnTo>
                <a:lnTo>
                  <a:pt x="98" y="12"/>
                </a:lnTo>
                <a:lnTo>
                  <a:pt x="93" y="15"/>
                </a:lnTo>
                <a:lnTo>
                  <a:pt x="93" y="15"/>
                </a:lnTo>
                <a:lnTo>
                  <a:pt x="88" y="9"/>
                </a:lnTo>
                <a:lnTo>
                  <a:pt x="81" y="5"/>
                </a:lnTo>
                <a:lnTo>
                  <a:pt x="72" y="1"/>
                </a:lnTo>
                <a:lnTo>
                  <a:pt x="64" y="0"/>
                </a:lnTo>
                <a:lnTo>
                  <a:pt x="64" y="0"/>
                </a:lnTo>
                <a:lnTo>
                  <a:pt x="56" y="1"/>
                </a:lnTo>
                <a:lnTo>
                  <a:pt x="50" y="3"/>
                </a:lnTo>
                <a:lnTo>
                  <a:pt x="44" y="5"/>
                </a:lnTo>
                <a:lnTo>
                  <a:pt x="39" y="8"/>
                </a:lnTo>
                <a:lnTo>
                  <a:pt x="35" y="12"/>
                </a:lnTo>
                <a:lnTo>
                  <a:pt x="32" y="17"/>
                </a:lnTo>
                <a:lnTo>
                  <a:pt x="31" y="21"/>
                </a:lnTo>
                <a:lnTo>
                  <a:pt x="30" y="27"/>
                </a:lnTo>
                <a:lnTo>
                  <a:pt x="30" y="27"/>
                </a:lnTo>
                <a:lnTo>
                  <a:pt x="31" y="33"/>
                </a:lnTo>
                <a:lnTo>
                  <a:pt x="31" y="33"/>
                </a:lnTo>
                <a:lnTo>
                  <a:pt x="24" y="34"/>
                </a:lnTo>
                <a:lnTo>
                  <a:pt x="19" y="35"/>
                </a:lnTo>
                <a:lnTo>
                  <a:pt x="13" y="39"/>
                </a:lnTo>
                <a:lnTo>
                  <a:pt x="9" y="42"/>
                </a:lnTo>
                <a:lnTo>
                  <a:pt x="5" y="45"/>
                </a:lnTo>
                <a:lnTo>
                  <a:pt x="2" y="50"/>
                </a:lnTo>
                <a:lnTo>
                  <a:pt x="0" y="54"/>
                </a:lnTo>
                <a:lnTo>
                  <a:pt x="0" y="60"/>
                </a:lnTo>
                <a:lnTo>
                  <a:pt x="0" y="60"/>
                </a:lnTo>
                <a:lnTo>
                  <a:pt x="0" y="64"/>
                </a:lnTo>
                <a:lnTo>
                  <a:pt x="2" y="69"/>
                </a:lnTo>
                <a:lnTo>
                  <a:pt x="4" y="73"/>
                </a:lnTo>
                <a:lnTo>
                  <a:pt x="9" y="77"/>
                </a:lnTo>
                <a:lnTo>
                  <a:pt x="13" y="80"/>
                </a:lnTo>
                <a:lnTo>
                  <a:pt x="17" y="83"/>
                </a:lnTo>
                <a:lnTo>
                  <a:pt x="23" y="85"/>
                </a:lnTo>
                <a:lnTo>
                  <a:pt x="30" y="86"/>
                </a:lnTo>
                <a:lnTo>
                  <a:pt x="30" y="86"/>
                </a:lnTo>
                <a:lnTo>
                  <a:pt x="32" y="86"/>
                </a:lnTo>
                <a:lnTo>
                  <a:pt x="32" y="86"/>
                </a:lnTo>
                <a:lnTo>
                  <a:pt x="34" y="86"/>
                </a:lnTo>
                <a:lnTo>
                  <a:pt x="34" y="86"/>
                </a:lnTo>
                <a:lnTo>
                  <a:pt x="35" y="86"/>
                </a:lnTo>
                <a:lnTo>
                  <a:pt x="147" y="86"/>
                </a:lnTo>
                <a:lnTo>
                  <a:pt x="147" y="86"/>
                </a:lnTo>
                <a:lnTo>
                  <a:pt x="147" y="86"/>
                </a:lnTo>
                <a:lnTo>
                  <a:pt x="154" y="85"/>
                </a:lnTo>
                <a:lnTo>
                  <a:pt x="159" y="83"/>
                </a:lnTo>
                <a:lnTo>
                  <a:pt x="165" y="80"/>
                </a:lnTo>
                <a:lnTo>
                  <a:pt x="169" y="77"/>
                </a:lnTo>
                <a:lnTo>
                  <a:pt x="173" y="74"/>
                </a:lnTo>
                <a:lnTo>
                  <a:pt x="175" y="69"/>
                </a:lnTo>
                <a:lnTo>
                  <a:pt x="178" y="64"/>
                </a:lnTo>
                <a:lnTo>
                  <a:pt x="179" y="60"/>
                </a:lnTo>
                <a:lnTo>
                  <a:pt x="179" y="60"/>
                </a:lnTo>
                <a:close/>
              </a:path>
            </a:pathLst>
          </a:custGeom>
          <a:solidFill>
            <a:schemeClr val="accent3"/>
          </a:solidFill>
          <a:ln w="9525">
            <a:noFill/>
            <a:round/>
          </a:ln>
        </p:spPr>
        <p:txBody>
          <a:bodyPr anchor="ctr"/>
          <a:lstStyle/>
          <a:p>
            <a:pPr algn="ctr"/>
            <a:endParaRPr sz="2160" dirty="0">
              <a:latin typeface="义启简圆体" panose="02010601030101010101" pitchFamily="2" charset="-122"/>
            </a:endParaRPr>
          </a:p>
        </p:txBody>
      </p:sp>
      <p:grpSp>
        <p:nvGrpSpPr>
          <p:cNvPr id="8" name="ïṩ1ïdè"/>
          <p:cNvGrpSpPr/>
          <p:nvPr/>
        </p:nvGrpSpPr>
        <p:grpSpPr>
          <a:xfrm>
            <a:off x="7384283" y="3125584"/>
            <a:ext cx="1828502" cy="536047"/>
            <a:chOff x="2193925" y="492126"/>
            <a:chExt cx="1500188" cy="439738"/>
          </a:xfrm>
          <a:solidFill>
            <a:schemeClr val="accent2"/>
          </a:solidFill>
        </p:grpSpPr>
        <p:sp>
          <p:nvSpPr>
            <p:cNvPr id="26" name="ïṩļiḋé"/>
            <p:cNvSpPr/>
            <p:nvPr/>
          </p:nvSpPr>
          <p:spPr bwMode="auto">
            <a:xfrm>
              <a:off x="3394075" y="492126"/>
              <a:ext cx="300038" cy="266700"/>
            </a:xfrm>
            <a:custGeom>
              <a:avLst/>
              <a:gdLst/>
              <a:ahLst/>
              <a:cxnLst>
                <a:cxn ang="0">
                  <a:pos x="186" y="97"/>
                </a:cxn>
                <a:cxn ang="0">
                  <a:pos x="186" y="97"/>
                </a:cxn>
                <a:cxn ang="0">
                  <a:pos x="183" y="94"/>
                </a:cxn>
                <a:cxn ang="0">
                  <a:pos x="178" y="92"/>
                </a:cxn>
                <a:cxn ang="0">
                  <a:pos x="161" y="88"/>
                </a:cxn>
                <a:cxn ang="0">
                  <a:pos x="130" y="81"/>
                </a:cxn>
                <a:cxn ang="0">
                  <a:pos x="90" y="4"/>
                </a:cxn>
                <a:cxn ang="0">
                  <a:pos x="75" y="0"/>
                </a:cxn>
                <a:cxn ang="0">
                  <a:pos x="83" y="72"/>
                </a:cxn>
                <a:cxn ang="0">
                  <a:pos x="43" y="64"/>
                </a:cxn>
                <a:cxn ang="0">
                  <a:pos x="26" y="32"/>
                </a:cxn>
                <a:cxn ang="0">
                  <a:pos x="18" y="31"/>
                </a:cxn>
                <a:cxn ang="0">
                  <a:pos x="18" y="34"/>
                </a:cxn>
                <a:cxn ang="0">
                  <a:pos x="16" y="33"/>
                </a:cxn>
                <a:cxn ang="0">
                  <a:pos x="19" y="69"/>
                </a:cxn>
                <a:cxn ang="0">
                  <a:pos x="19" y="75"/>
                </a:cxn>
                <a:cxn ang="0">
                  <a:pos x="17" y="80"/>
                </a:cxn>
                <a:cxn ang="0">
                  <a:pos x="0" y="111"/>
                </a:cxn>
                <a:cxn ang="0">
                  <a:pos x="2" y="112"/>
                </a:cxn>
                <a:cxn ang="0">
                  <a:pos x="0" y="114"/>
                </a:cxn>
                <a:cxn ang="0">
                  <a:pos x="9" y="117"/>
                </a:cxn>
                <a:cxn ang="0">
                  <a:pos x="38" y="95"/>
                </a:cxn>
                <a:cxn ang="0">
                  <a:pos x="77" y="102"/>
                </a:cxn>
                <a:cxn ang="0">
                  <a:pos x="41" y="165"/>
                </a:cxn>
                <a:cxn ang="0">
                  <a:pos x="57" y="168"/>
                </a:cxn>
                <a:cxn ang="0">
                  <a:pos x="124" y="111"/>
                </a:cxn>
                <a:cxn ang="0">
                  <a:pos x="155" y="118"/>
                </a:cxn>
                <a:cxn ang="0">
                  <a:pos x="173" y="121"/>
                </a:cxn>
                <a:cxn ang="0">
                  <a:pos x="173" y="121"/>
                </a:cxn>
                <a:cxn ang="0">
                  <a:pos x="177" y="121"/>
                </a:cxn>
                <a:cxn ang="0">
                  <a:pos x="181" y="119"/>
                </a:cxn>
                <a:cxn ang="0">
                  <a:pos x="181" y="119"/>
                </a:cxn>
                <a:cxn ang="0">
                  <a:pos x="186" y="115"/>
                </a:cxn>
                <a:cxn ang="0">
                  <a:pos x="188" y="112"/>
                </a:cxn>
                <a:cxn ang="0">
                  <a:pos x="189" y="109"/>
                </a:cxn>
                <a:cxn ang="0">
                  <a:pos x="189" y="109"/>
                </a:cxn>
                <a:cxn ang="0">
                  <a:pos x="189" y="109"/>
                </a:cxn>
                <a:cxn ang="0">
                  <a:pos x="189" y="109"/>
                </a:cxn>
                <a:cxn ang="0">
                  <a:pos x="189" y="109"/>
                </a:cxn>
                <a:cxn ang="0">
                  <a:pos x="189" y="109"/>
                </a:cxn>
                <a:cxn ang="0">
                  <a:pos x="189" y="106"/>
                </a:cxn>
                <a:cxn ang="0">
                  <a:pos x="189" y="102"/>
                </a:cxn>
                <a:cxn ang="0">
                  <a:pos x="186" y="97"/>
                </a:cxn>
                <a:cxn ang="0">
                  <a:pos x="186" y="97"/>
                </a:cxn>
              </a:cxnLst>
              <a:rect l="0" t="0" r="r" b="b"/>
              <a:pathLst>
                <a:path w="189" h="168">
                  <a:moveTo>
                    <a:pt x="186" y="97"/>
                  </a:moveTo>
                  <a:lnTo>
                    <a:pt x="186" y="97"/>
                  </a:lnTo>
                  <a:lnTo>
                    <a:pt x="183" y="94"/>
                  </a:lnTo>
                  <a:lnTo>
                    <a:pt x="178" y="92"/>
                  </a:lnTo>
                  <a:lnTo>
                    <a:pt x="161" y="88"/>
                  </a:lnTo>
                  <a:lnTo>
                    <a:pt x="130" y="81"/>
                  </a:lnTo>
                  <a:lnTo>
                    <a:pt x="90" y="4"/>
                  </a:lnTo>
                  <a:lnTo>
                    <a:pt x="75" y="0"/>
                  </a:lnTo>
                  <a:lnTo>
                    <a:pt x="83" y="72"/>
                  </a:lnTo>
                  <a:lnTo>
                    <a:pt x="43" y="64"/>
                  </a:lnTo>
                  <a:lnTo>
                    <a:pt x="26" y="32"/>
                  </a:lnTo>
                  <a:lnTo>
                    <a:pt x="18" y="31"/>
                  </a:lnTo>
                  <a:lnTo>
                    <a:pt x="18" y="34"/>
                  </a:lnTo>
                  <a:lnTo>
                    <a:pt x="16" y="33"/>
                  </a:lnTo>
                  <a:lnTo>
                    <a:pt x="19" y="69"/>
                  </a:lnTo>
                  <a:lnTo>
                    <a:pt x="19" y="75"/>
                  </a:lnTo>
                  <a:lnTo>
                    <a:pt x="17" y="80"/>
                  </a:lnTo>
                  <a:lnTo>
                    <a:pt x="0" y="111"/>
                  </a:lnTo>
                  <a:lnTo>
                    <a:pt x="2" y="112"/>
                  </a:lnTo>
                  <a:lnTo>
                    <a:pt x="0" y="114"/>
                  </a:lnTo>
                  <a:lnTo>
                    <a:pt x="9" y="117"/>
                  </a:lnTo>
                  <a:lnTo>
                    <a:pt x="38" y="95"/>
                  </a:lnTo>
                  <a:lnTo>
                    <a:pt x="77" y="102"/>
                  </a:lnTo>
                  <a:lnTo>
                    <a:pt x="41" y="165"/>
                  </a:lnTo>
                  <a:lnTo>
                    <a:pt x="57" y="168"/>
                  </a:lnTo>
                  <a:lnTo>
                    <a:pt x="124" y="111"/>
                  </a:lnTo>
                  <a:lnTo>
                    <a:pt x="155" y="118"/>
                  </a:lnTo>
                  <a:lnTo>
                    <a:pt x="173" y="121"/>
                  </a:lnTo>
                  <a:lnTo>
                    <a:pt x="173" y="121"/>
                  </a:lnTo>
                  <a:lnTo>
                    <a:pt x="177" y="121"/>
                  </a:lnTo>
                  <a:lnTo>
                    <a:pt x="181" y="119"/>
                  </a:lnTo>
                  <a:lnTo>
                    <a:pt x="181" y="119"/>
                  </a:lnTo>
                  <a:lnTo>
                    <a:pt x="186" y="115"/>
                  </a:lnTo>
                  <a:lnTo>
                    <a:pt x="188" y="112"/>
                  </a:lnTo>
                  <a:lnTo>
                    <a:pt x="189" y="109"/>
                  </a:lnTo>
                  <a:lnTo>
                    <a:pt x="189" y="109"/>
                  </a:lnTo>
                  <a:lnTo>
                    <a:pt x="189" y="109"/>
                  </a:lnTo>
                  <a:lnTo>
                    <a:pt x="189" y="109"/>
                  </a:lnTo>
                  <a:lnTo>
                    <a:pt x="189" y="109"/>
                  </a:lnTo>
                  <a:lnTo>
                    <a:pt x="189" y="109"/>
                  </a:lnTo>
                  <a:lnTo>
                    <a:pt x="189" y="106"/>
                  </a:lnTo>
                  <a:lnTo>
                    <a:pt x="189" y="102"/>
                  </a:lnTo>
                  <a:lnTo>
                    <a:pt x="186" y="97"/>
                  </a:lnTo>
                  <a:lnTo>
                    <a:pt x="186" y="97"/>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27" name="íṧḷíďè"/>
            <p:cNvSpPr/>
            <p:nvPr/>
          </p:nvSpPr>
          <p:spPr bwMode="auto">
            <a:xfrm>
              <a:off x="2570163" y="669926"/>
              <a:ext cx="53975" cy="30163"/>
            </a:xfrm>
            <a:custGeom>
              <a:avLst/>
              <a:gdLst/>
              <a:ahLst/>
              <a:cxnLst>
                <a:cxn ang="0">
                  <a:pos x="0" y="12"/>
                </a:cxn>
                <a:cxn ang="0">
                  <a:pos x="3" y="19"/>
                </a:cxn>
                <a:cxn ang="0">
                  <a:pos x="3" y="19"/>
                </a:cxn>
                <a:cxn ang="0">
                  <a:pos x="34" y="7"/>
                </a:cxn>
                <a:cxn ang="0">
                  <a:pos x="32" y="0"/>
                </a:cxn>
                <a:cxn ang="0">
                  <a:pos x="32" y="0"/>
                </a:cxn>
                <a:cxn ang="0">
                  <a:pos x="0" y="12"/>
                </a:cxn>
                <a:cxn ang="0">
                  <a:pos x="0" y="12"/>
                </a:cxn>
              </a:cxnLst>
              <a:rect l="0" t="0" r="r" b="b"/>
              <a:pathLst>
                <a:path w="34" h="19">
                  <a:moveTo>
                    <a:pt x="0" y="12"/>
                  </a:moveTo>
                  <a:lnTo>
                    <a:pt x="3" y="19"/>
                  </a:lnTo>
                  <a:lnTo>
                    <a:pt x="3" y="19"/>
                  </a:lnTo>
                  <a:lnTo>
                    <a:pt x="34" y="7"/>
                  </a:lnTo>
                  <a:lnTo>
                    <a:pt x="32" y="0"/>
                  </a:lnTo>
                  <a:lnTo>
                    <a:pt x="32" y="0"/>
                  </a:lnTo>
                  <a:lnTo>
                    <a:pt x="0" y="12"/>
                  </a:lnTo>
                  <a:lnTo>
                    <a:pt x="0" y="12"/>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28" name="iṥļïḓè"/>
            <p:cNvSpPr/>
            <p:nvPr/>
          </p:nvSpPr>
          <p:spPr bwMode="auto">
            <a:xfrm>
              <a:off x="2470150" y="712788"/>
              <a:ext cx="53975" cy="31750"/>
            </a:xfrm>
            <a:custGeom>
              <a:avLst/>
              <a:gdLst/>
              <a:ahLst/>
              <a:cxnLst>
                <a:cxn ang="0">
                  <a:pos x="0" y="15"/>
                </a:cxn>
                <a:cxn ang="0">
                  <a:pos x="3" y="20"/>
                </a:cxn>
                <a:cxn ang="0">
                  <a:pos x="3" y="20"/>
                </a:cxn>
                <a:cxn ang="0">
                  <a:pos x="34" y="6"/>
                </a:cxn>
                <a:cxn ang="0">
                  <a:pos x="30" y="0"/>
                </a:cxn>
                <a:cxn ang="0">
                  <a:pos x="30" y="0"/>
                </a:cxn>
                <a:cxn ang="0">
                  <a:pos x="0" y="15"/>
                </a:cxn>
                <a:cxn ang="0">
                  <a:pos x="0" y="15"/>
                </a:cxn>
              </a:cxnLst>
              <a:rect l="0" t="0" r="r" b="b"/>
              <a:pathLst>
                <a:path w="34" h="20">
                  <a:moveTo>
                    <a:pt x="0" y="15"/>
                  </a:moveTo>
                  <a:lnTo>
                    <a:pt x="3" y="20"/>
                  </a:lnTo>
                  <a:lnTo>
                    <a:pt x="3" y="20"/>
                  </a:lnTo>
                  <a:lnTo>
                    <a:pt x="34" y="6"/>
                  </a:lnTo>
                  <a:lnTo>
                    <a:pt x="30" y="0"/>
                  </a:lnTo>
                  <a:lnTo>
                    <a:pt x="30" y="0"/>
                  </a:lnTo>
                  <a:lnTo>
                    <a:pt x="0" y="15"/>
                  </a:lnTo>
                  <a:lnTo>
                    <a:pt x="0" y="15"/>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29" name="íśļîďé"/>
            <p:cNvSpPr/>
            <p:nvPr/>
          </p:nvSpPr>
          <p:spPr bwMode="auto">
            <a:xfrm>
              <a:off x="2371725" y="762001"/>
              <a:ext cx="53975" cy="38100"/>
            </a:xfrm>
            <a:custGeom>
              <a:avLst/>
              <a:gdLst/>
              <a:ahLst/>
              <a:cxnLst>
                <a:cxn ang="0">
                  <a:pos x="0" y="18"/>
                </a:cxn>
                <a:cxn ang="0">
                  <a:pos x="5" y="24"/>
                </a:cxn>
                <a:cxn ang="0">
                  <a:pos x="5" y="24"/>
                </a:cxn>
                <a:cxn ang="0">
                  <a:pos x="34" y="6"/>
                </a:cxn>
                <a:cxn ang="0">
                  <a:pos x="31" y="0"/>
                </a:cxn>
                <a:cxn ang="0">
                  <a:pos x="31" y="0"/>
                </a:cxn>
                <a:cxn ang="0">
                  <a:pos x="0" y="18"/>
                </a:cxn>
                <a:cxn ang="0">
                  <a:pos x="0" y="18"/>
                </a:cxn>
              </a:cxnLst>
              <a:rect l="0" t="0" r="r" b="b"/>
              <a:pathLst>
                <a:path w="34" h="24">
                  <a:moveTo>
                    <a:pt x="0" y="18"/>
                  </a:moveTo>
                  <a:lnTo>
                    <a:pt x="5" y="24"/>
                  </a:lnTo>
                  <a:lnTo>
                    <a:pt x="5" y="24"/>
                  </a:lnTo>
                  <a:lnTo>
                    <a:pt x="34" y="6"/>
                  </a:lnTo>
                  <a:lnTo>
                    <a:pt x="31" y="0"/>
                  </a:lnTo>
                  <a:lnTo>
                    <a:pt x="31" y="0"/>
                  </a:lnTo>
                  <a:lnTo>
                    <a:pt x="0" y="18"/>
                  </a:lnTo>
                  <a:lnTo>
                    <a:pt x="0" y="18"/>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30" name="iśḷîdê"/>
            <p:cNvSpPr/>
            <p:nvPr/>
          </p:nvSpPr>
          <p:spPr bwMode="auto">
            <a:xfrm>
              <a:off x="2193925" y="885826"/>
              <a:ext cx="49213" cy="46038"/>
            </a:xfrm>
            <a:custGeom>
              <a:avLst/>
              <a:gdLst/>
              <a:ahLst/>
              <a:cxnLst>
                <a:cxn ang="0">
                  <a:pos x="0" y="23"/>
                </a:cxn>
                <a:cxn ang="0">
                  <a:pos x="5" y="29"/>
                </a:cxn>
                <a:cxn ang="0">
                  <a:pos x="5" y="29"/>
                </a:cxn>
                <a:cxn ang="0">
                  <a:pos x="31" y="6"/>
                </a:cxn>
                <a:cxn ang="0">
                  <a:pos x="27" y="0"/>
                </a:cxn>
                <a:cxn ang="0">
                  <a:pos x="27" y="0"/>
                </a:cxn>
                <a:cxn ang="0">
                  <a:pos x="0" y="23"/>
                </a:cxn>
                <a:cxn ang="0">
                  <a:pos x="0" y="23"/>
                </a:cxn>
              </a:cxnLst>
              <a:rect l="0" t="0" r="r" b="b"/>
              <a:pathLst>
                <a:path w="31" h="29">
                  <a:moveTo>
                    <a:pt x="0" y="23"/>
                  </a:moveTo>
                  <a:lnTo>
                    <a:pt x="5" y="29"/>
                  </a:lnTo>
                  <a:lnTo>
                    <a:pt x="5" y="29"/>
                  </a:lnTo>
                  <a:lnTo>
                    <a:pt x="31" y="6"/>
                  </a:lnTo>
                  <a:lnTo>
                    <a:pt x="27" y="0"/>
                  </a:lnTo>
                  <a:lnTo>
                    <a:pt x="27" y="0"/>
                  </a:lnTo>
                  <a:lnTo>
                    <a:pt x="0" y="23"/>
                  </a:lnTo>
                  <a:lnTo>
                    <a:pt x="0" y="23"/>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31" name="ïṩlíḑé"/>
            <p:cNvSpPr/>
            <p:nvPr/>
          </p:nvSpPr>
          <p:spPr bwMode="auto">
            <a:xfrm>
              <a:off x="2279650" y="820738"/>
              <a:ext cx="50800" cy="39688"/>
            </a:xfrm>
            <a:custGeom>
              <a:avLst/>
              <a:gdLst/>
              <a:ahLst/>
              <a:cxnLst>
                <a:cxn ang="0">
                  <a:pos x="0" y="19"/>
                </a:cxn>
                <a:cxn ang="0">
                  <a:pos x="4" y="25"/>
                </a:cxn>
                <a:cxn ang="0">
                  <a:pos x="4" y="25"/>
                </a:cxn>
                <a:cxn ang="0">
                  <a:pos x="32" y="5"/>
                </a:cxn>
                <a:cxn ang="0">
                  <a:pos x="29" y="0"/>
                </a:cxn>
                <a:cxn ang="0">
                  <a:pos x="29" y="0"/>
                </a:cxn>
                <a:cxn ang="0">
                  <a:pos x="0" y="19"/>
                </a:cxn>
                <a:cxn ang="0">
                  <a:pos x="0" y="19"/>
                </a:cxn>
              </a:cxnLst>
              <a:rect l="0" t="0" r="r" b="b"/>
              <a:pathLst>
                <a:path w="32" h="25">
                  <a:moveTo>
                    <a:pt x="0" y="19"/>
                  </a:moveTo>
                  <a:lnTo>
                    <a:pt x="4" y="25"/>
                  </a:lnTo>
                  <a:lnTo>
                    <a:pt x="4" y="25"/>
                  </a:lnTo>
                  <a:lnTo>
                    <a:pt x="32" y="5"/>
                  </a:lnTo>
                  <a:lnTo>
                    <a:pt x="29" y="0"/>
                  </a:lnTo>
                  <a:lnTo>
                    <a:pt x="29" y="0"/>
                  </a:lnTo>
                  <a:lnTo>
                    <a:pt x="0" y="19"/>
                  </a:lnTo>
                  <a:lnTo>
                    <a:pt x="0" y="19"/>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32" name="íşḷîḑé"/>
            <p:cNvSpPr/>
            <p:nvPr/>
          </p:nvSpPr>
          <p:spPr bwMode="auto">
            <a:xfrm>
              <a:off x="2998788" y="579438"/>
              <a:ext cx="55563" cy="15875"/>
            </a:xfrm>
            <a:custGeom>
              <a:avLst/>
              <a:gdLst/>
              <a:ahLst/>
              <a:cxnLst>
                <a:cxn ang="0">
                  <a:pos x="1" y="10"/>
                </a:cxn>
                <a:cxn ang="0">
                  <a:pos x="1" y="10"/>
                </a:cxn>
                <a:cxn ang="0">
                  <a:pos x="35" y="7"/>
                </a:cxn>
                <a:cxn ang="0">
                  <a:pos x="35" y="0"/>
                </a:cxn>
                <a:cxn ang="0">
                  <a:pos x="35" y="0"/>
                </a:cxn>
                <a:cxn ang="0">
                  <a:pos x="0" y="3"/>
                </a:cxn>
                <a:cxn ang="0">
                  <a:pos x="1" y="10"/>
                </a:cxn>
              </a:cxnLst>
              <a:rect l="0" t="0" r="r" b="b"/>
              <a:pathLst>
                <a:path w="35" h="10">
                  <a:moveTo>
                    <a:pt x="1" y="10"/>
                  </a:moveTo>
                  <a:lnTo>
                    <a:pt x="1" y="10"/>
                  </a:lnTo>
                  <a:lnTo>
                    <a:pt x="35" y="7"/>
                  </a:lnTo>
                  <a:lnTo>
                    <a:pt x="35" y="0"/>
                  </a:lnTo>
                  <a:lnTo>
                    <a:pt x="35" y="0"/>
                  </a:lnTo>
                  <a:lnTo>
                    <a:pt x="0" y="3"/>
                  </a:lnTo>
                  <a:lnTo>
                    <a:pt x="1" y="10"/>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33" name="ïSľîḋe"/>
            <p:cNvSpPr/>
            <p:nvPr/>
          </p:nvSpPr>
          <p:spPr bwMode="auto">
            <a:xfrm>
              <a:off x="3221038" y="576263"/>
              <a:ext cx="55563" cy="14288"/>
            </a:xfrm>
            <a:custGeom>
              <a:avLst/>
              <a:gdLst/>
              <a:ahLst/>
              <a:cxnLst>
                <a:cxn ang="0">
                  <a:pos x="0" y="8"/>
                </a:cxn>
                <a:cxn ang="0">
                  <a:pos x="0" y="8"/>
                </a:cxn>
                <a:cxn ang="0">
                  <a:pos x="35" y="9"/>
                </a:cxn>
                <a:cxn ang="0">
                  <a:pos x="35" y="2"/>
                </a:cxn>
                <a:cxn ang="0">
                  <a:pos x="35" y="2"/>
                </a:cxn>
                <a:cxn ang="0">
                  <a:pos x="0" y="0"/>
                </a:cxn>
                <a:cxn ang="0">
                  <a:pos x="0" y="8"/>
                </a:cxn>
              </a:cxnLst>
              <a:rect l="0" t="0" r="r" b="b"/>
              <a:pathLst>
                <a:path w="35" h="9">
                  <a:moveTo>
                    <a:pt x="0" y="8"/>
                  </a:moveTo>
                  <a:lnTo>
                    <a:pt x="0" y="8"/>
                  </a:lnTo>
                  <a:lnTo>
                    <a:pt x="35" y="9"/>
                  </a:lnTo>
                  <a:lnTo>
                    <a:pt x="35" y="2"/>
                  </a:lnTo>
                  <a:lnTo>
                    <a:pt x="35" y="2"/>
                  </a:lnTo>
                  <a:lnTo>
                    <a:pt x="0" y="0"/>
                  </a:lnTo>
                  <a:lnTo>
                    <a:pt x="0" y="8"/>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34" name="îṡlîďê"/>
            <p:cNvSpPr/>
            <p:nvPr/>
          </p:nvSpPr>
          <p:spPr bwMode="auto">
            <a:xfrm>
              <a:off x="3108325" y="576263"/>
              <a:ext cx="57150" cy="12700"/>
            </a:xfrm>
            <a:custGeom>
              <a:avLst/>
              <a:gdLst/>
              <a:ahLst/>
              <a:cxnLst>
                <a:cxn ang="0">
                  <a:pos x="2" y="8"/>
                </a:cxn>
                <a:cxn ang="0">
                  <a:pos x="2" y="8"/>
                </a:cxn>
                <a:cxn ang="0">
                  <a:pos x="36" y="7"/>
                </a:cxn>
                <a:cxn ang="0">
                  <a:pos x="36" y="0"/>
                </a:cxn>
                <a:cxn ang="0">
                  <a:pos x="36" y="0"/>
                </a:cxn>
                <a:cxn ang="0">
                  <a:pos x="0" y="0"/>
                </a:cxn>
                <a:cxn ang="0">
                  <a:pos x="2" y="8"/>
                </a:cxn>
              </a:cxnLst>
              <a:rect l="0" t="0" r="r" b="b"/>
              <a:pathLst>
                <a:path w="36" h="8">
                  <a:moveTo>
                    <a:pt x="2" y="8"/>
                  </a:moveTo>
                  <a:lnTo>
                    <a:pt x="2" y="8"/>
                  </a:lnTo>
                  <a:lnTo>
                    <a:pt x="36" y="7"/>
                  </a:lnTo>
                  <a:lnTo>
                    <a:pt x="36" y="0"/>
                  </a:lnTo>
                  <a:lnTo>
                    <a:pt x="36" y="0"/>
                  </a:lnTo>
                  <a:lnTo>
                    <a:pt x="0" y="0"/>
                  </a:lnTo>
                  <a:lnTo>
                    <a:pt x="2" y="8"/>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35" name="i$ļïďê"/>
            <p:cNvSpPr/>
            <p:nvPr/>
          </p:nvSpPr>
          <p:spPr bwMode="auto">
            <a:xfrm>
              <a:off x="3330575" y="584201"/>
              <a:ext cx="55563" cy="20638"/>
            </a:xfrm>
            <a:custGeom>
              <a:avLst/>
              <a:gdLst/>
              <a:ahLst/>
              <a:cxnLst>
                <a:cxn ang="0">
                  <a:pos x="35" y="5"/>
                </a:cxn>
                <a:cxn ang="0">
                  <a:pos x="35" y="5"/>
                </a:cxn>
                <a:cxn ang="0">
                  <a:pos x="26" y="4"/>
                </a:cxn>
                <a:cxn ang="0">
                  <a:pos x="1" y="0"/>
                </a:cxn>
                <a:cxn ang="0">
                  <a:pos x="0" y="7"/>
                </a:cxn>
                <a:cxn ang="0">
                  <a:pos x="0" y="7"/>
                </a:cxn>
                <a:cxn ang="0">
                  <a:pos x="25" y="10"/>
                </a:cxn>
                <a:cxn ang="0">
                  <a:pos x="34" y="13"/>
                </a:cxn>
                <a:cxn ang="0">
                  <a:pos x="35" y="5"/>
                </a:cxn>
              </a:cxnLst>
              <a:rect l="0" t="0" r="r" b="b"/>
              <a:pathLst>
                <a:path w="35" h="13">
                  <a:moveTo>
                    <a:pt x="35" y="5"/>
                  </a:moveTo>
                  <a:lnTo>
                    <a:pt x="35" y="5"/>
                  </a:lnTo>
                  <a:lnTo>
                    <a:pt x="26" y="4"/>
                  </a:lnTo>
                  <a:lnTo>
                    <a:pt x="1" y="0"/>
                  </a:lnTo>
                  <a:lnTo>
                    <a:pt x="0" y="7"/>
                  </a:lnTo>
                  <a:lnTo>
                    <a:pt x="0" y="7"/>
                  </a:lnTo>
                  <a:lnTo>
                    <a:pt x="25" y="10"/>
                  </a:lnTo>
                  <a:lnTo>
                    <a:pt x="34" y="13"/>
                  </a:lnTo>
                  <a:lnTo>
                    <a:pt x="35" y="5"/>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36" name="ïṣļïḓé"/>
            <p:cNvSpPr/>
            <p:nvPr/>
          </p:nvSpPr>
          <p:spPr bwMode="auto">
            <a:xfrm>
              <a:off x="2889250" y="590551"/>
              <a:ext cx="55563" cy="19050"/>
            </a:xfrm>
            <a:custGeom>
              <a:avLst/>
              <a:gdLst/>
              <a:ahLst/>
              <a:cxnLst>
                <a:cxn ang="0">
                  <a:pos x="1" y="12"/>
                </a:cxn>
                <a:cxn ang="0">
                  <a:pos x="1" y="12"/>
                </a:cxn>
                <a:cxn ang="0">
                  <a:pos x="35" y="7"/>
                </a:cxn>
                <a:cxn ang="0">
                  <a:pos x="34" y="0"/>
                </a:cxn>
                <a:cxn ang="0">
                  <a:pos x="34" y="0"/>
                </a:cxn>
                <a:cxn ang="0">
                  <a:pos x="0" y="5"/>
                </a:cxn>
                <a:cxn ang="0">
                  <a:pos x="1" y="12"/>
                </a:cxn>
              </a:cxnLst>
              <a:rect l="0" t="0" r="r" b="b"/>
              <a:pathLst>
                <a:path w="35" h="12">
                  <a:moveTo>
                    <a:pt x="1" y="12"/>
                  </a:moveTo>
                  <a:lnTo>
                    <a:pt x="1" y="12"/>
                  </a:lnTo>
                  <a:lnTo>
                    <a:pt x="35" y="7"/>
                  </a:lnTo>
                  <a:lnTo>
                    <a:pt x="34" y="0"/>
                  </a:lnTo>
                  <a:lnTo>
                    <a:pt x="34" y="0"/>
                  </a:lnTo>
                  <a:lnTo>
                    <a:pt x="0" y="5"/>
                  </a:lnTo>
                  <a:lnTo>
                    <a:pt x="1" y="12"/>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37" name="iŝ1ïḍé"/>
            <p:cNvSpPr/>
            <p:nvPr/>
          </p:nvSpPr>
          <p:spPr bwMode="auto">
            <a:xfrm>
              <a:off x="2781300" y="609601"/>
              <a:ext cx="55563" cy="22225"/>
            </a:xfrm>
            <a:custGeom>
              <a:avLst/>
              <a:gdLst/>
              <a:ahLst/>
              <a:cxnLst>
                <a:cxn ang="0">
                  <a:pos x="0" y="7"/>
                </a:cxn>
                <a:cxn ang="0">
                  <a:pos x="1" y="14"/>
                </a:cxn>
                <a:cxn ang="0">
                  <a:pos x="1" y="14"/>
                </a:cxn>
                <a:cxn ang="0">
                  <a:pos x="35" y="6"/>
                </a:cxn>
                <a:cxn ang="0">
                  <a:pos x="34" y="0"/>
                </a:cxn>
                <a:cxn ang="0">
                  <a:pos x="34" y="0"/>
                </a:cxn>
                <a:cxn ang="0">
                  <a:pos x="0" y="7"/>
                </a:cxn>
                <a:cxn ang="0">
                  <a:pos x="0" y="7"/>
                </a:cxn>
              </a:cxnLst>
              <a:rect l="0" t="0" r="r" b="b"/>
              <a:pathLst>
                <a:path w="35" h="14">
                  <a:moveTo>
                    <a:pt x="0" y="7"/>
                  </a:moveTo>
                  <a:lnTo>
                    <a:pt x="1" y="14"/>
                  </a:lnTo>
                  <a:lnTo>
                    <a:pt x="1" y="14"/>
                  </a:lnTo>
                  <a:lnTo>
                    <a:pt x="35" y="6"/>
                  </a:lnTo>
                  <a:lnTo>
                    <a:pt x="34" y="0"/>
                  </a:lnTo>
                  <a:lnTo>
                    <a:pt x="34" y="0"/>
                  </a:lnTo>
                  <a:lnTo>
                    <a:pt x="0" y="7"/>
                  </a:lnTo>
                  <a:lnTo>
                    <a:pt x="0" y="7"/>
                  </a:lnTo>
                  <a:close/>
                </a:path>
              </a:pathLst>
            </a:custGeom>
            <a:grpFill/>
            <a:ln w="9525">
              <a:noFill/>
              <a:round/>
            </a:ln>
          </p:spPr>
          <p:txBody>
            <a:bodyPr anchor="ctr"/>
            <a:lstStyle/>
            <a:p>
              <a:pPr algn="ctr"/>
              <a:endParaRPr sz="2160" dirty="0">
                <a:latin typeface="义启简圆体" panose="02010601030101010101" pitchFamily="2" charset="-122"/>
              </a:endParaRPr>
            </a:p>
          </p:txBody>
        </p:sp>
        <p:sp>
          <p:nvSpPr>
            <p:cNvPr id="38" name="ïšḷiḓê"/>
            <p:cNvSpPr/>
            <p:nvPr/>
          </p:nvSpPr>
          <p:spPr bwMode="auto">
            <a:xfrm>
              <a:off x="2673350" y="635001"/>
              <a:ext cx="57150" cy="26988"/>
            </a:xfrm>
            <a:custGeom>
              <a:avLst/>
              <a:gdLst/>
              <a:ahLst/>
              <a:cxnLst>
                <a:cxn ang="0">
                  <a:pos x="0" y="10"/>
                </a:cxn>
                <a:cxn ang="0">
                  <a:pos x="2" y="17"/>
                </a:cxn>
                <a:cxn ang="0">
                  <a:pos x="2" y="17"/>
                </a:cxn>
                <a:cxn ang="0">
                  <a:pos x="36" y="7"/>
                </a:cxn>
                <a:cxn ang="0">
                  <a:pos x="34" y="0"/>
                </a:cxn>
                <a:cxn ang="0">
                  <a:pos x="34" y="0"/>
                </a:cxn>
                <a:cxn ang="0">
                  <a:pos x="0" y="10"/>
                </a:cxn>
                <a:cxn ang="0">
                  <a:pos x="0" y="10"/>
                </a:cxn>
              </a:cxnLst>
              <a:rect l="0" t="0" r="r" b="b"/>
              <a:pathLst>
                <a:path w="36" h="17">
                  <a:moveTo>
                    <a:pt x="0" y="10"/>
                  </a:moveTo>
                  <a:lnTo>
                    <a:pt x="2" y="17"/>
                  </a:lnTo>
                  <a:lnTo>
                    <a:pt x="2" y="17"/>
                  </a:lnTo>
                  <a:lnTo>
                    <a:pt x="36" y="7"/>
                  </a:lnTo>
                  <a:lnTo>
                    <a:pt x="34" y="0"/>
                  </a:lnTo>
                  <a:lnTo>
                    <a:pt x="34" y="0"/>
                  </a:lnTo>
                  <a:lnTo>
                    <a:pt x="0" y="10"/>
                  </a:lnTo>
                  <a:lnTo>
                    <a:pt x="0" y="10"/>
                  </a:lnTo>
                  <a:close/>
                </a:path>
              </a:pathLst>
            </a:custGeom>
            <a:grpFill/>
            <a:ln w="9525">
              <a:noFill/>
              <a:round/>
            </a:ln>
          </p:spPr>
          <p:txBody>
            <a:bodyPr anchor="ctr"/>
            <a:lstStyle/>
            <a:p>
              <a:pPr algn="ctr"/>
              <a:endParaRPr sz="2160" dirty="0">
                <a:latin typeface="义启简圆体" panose="02010601030101010101" pitchFamily="2" charset="-122"/>
              </a:endParaRPr>
            </a:p>
          </p:txBody>
        </p:sp>
      </p:grpSp>
      <p:sp>
        <p:nvSpPr>
          <p:cNvPr id="9" name="iŝḻîďê"/>
          <p:cNvSpPr/>
          <p:nvPr/>
        </p:nvSpPr>
        <p:spPr bwMode="auto">
          <a:xfrm>
            <a:off x="9038656" y="3429000"/>
            <a:ext cx="1983167" cy="952937"/>
          </a:xfrm>
          <a:custGeom>
            <a:avLst/>
            <a:gdLst/>
            <a:ahLst/>
            <a:cxnLst>
              <a:cxn ang="0">
                <a:pos x="179" y="60"/>
              </a:cxn>
              <a:cxn ang="0">
                <a:pos x="175" y="50"/>
              </a:cxn>
              <a:cxn ang="0">
                <a:pos x="170" y="42"/>
              </a:cxn>
              <a:cxn ang="0">
                <a:pos x="160" y="37"/>
              </a:cxn>
              <a:cxn ang="0">
                <a:pos x="148" y="33"/>
              </a:cxn>
              <a:cxn ang="0">
                <a:pos x="147" y="28"/>
              </a:cxn>
              <a:cxn ang="0">
                <a:pos x="141" y="19"/>
              </a:cxn>
              <a:cxn ang="0">
                <a:pos x="133" y="12"/>
              </a:cxn>
              <a:cxn ang="0">
                <a:pos x="121" y="9"/>
              </a:cxn>
              <a:cxn ang="0">
                <a:pos x="115" y="8"/>
              </a:cxn>
              <a:cxn ang="0">
                <a:pos x="103" y="10"/>
              </a:cxn>
              <a:cxn ang="0">
                <a:pos x="93" y="15"/>
              </a:cxn>
              <a:cxn ang="0">
                <a:pos x="88" y="9"/>
              </a:cxn>
              <a:cxn ang="0">
                <a:pos x="72" y="1"/>
              </a:cxn>
              <a:cxn ang="0">
                <a:pos x="64" y="0"/>
              </a:cxn>
              <a:cxn ang="0">
                <a:pos x="50" y="3"/>
              </a:cxn>
              <a:cxn ang="0">
                <a:pos x="39" y="8"/>
              </a:cxn>
              <a:cxn ang="0">
                <a:pos x="32" y="17"/>
              </a:cxn>
              <a:cxn ang="0">
                <a:pos x="30" y="27"/>
              </a:cxn>
              <a:cxn ang="0">
                <a:pos x="31" y="33"/>
              </a:cxn>
              <a:cxn ang="0">
                <a:pos x="24" y="34"/>
              </a:cxn>
              <a:cxn ang="0">
                <a:pos x="13" y="39"/>
              </a:cxn>
              <a:cxn ang="0">
                <a:pos x="5" y="45"/>
              </a:cxn>
              <a:cxn ang="0">
                <a:pos x="0" y="54"/>
              </a:cxn>
              <a:cxn ang="0">
                <a:pos x="0" y="60"/>
              </a:cxn>
              <a:cxn ang="0">
                <a:pos x="2" y="69"/>
              </a:cxn>
              <a:cxn ang="0">
                <a:pos x="9" y="77"/>
              </a:cxn>
              <a:cxn ang="0">
                <a:pos x="17" y="83"/>
              </a:cxn>
              <a:cxn ang="0">
                <a:pos x="30" y="86"/>
              </a:cxn>
              <a:cxn ang="0">
                <a:pos x="32" y="86"/>
              </a:cxn>
              <a:cxn ang="0">
                <a:pos x="34" y="86"/>
              </a:cxn>
              <a:cxn ang="0">
                <a:pos x="35" y="86"/>
              </a:cxn>
              <a:cxn ang="0">
                <a:pos x="147" y="86"/>
              </a:cxn>
              <a:cxn ang="0">
                <a:pos x="154" y="85"/>
              </a:cxn>
              <a:cxn ang="0">
                <a:pos x="165" y="80"/>
              </a:cxn>
              <a:cxn ang="0">
                <a:pos x="173" y="74"/>
              </a:cxn>
              <a:cxn ang="0">
                <a:pos x="178" y="64"/>
              </a:cxn>
              <a:cxn ang="0">
                <a:pos x="179" y="60"/>
              </a:cxn>
            </a:cxnLst>
            <a:rect l="0" t="0" r="r" b="b"/>
            <a:pathLst>
              <a:path w="179" h="86">
                <a:moveTo>
                  <a:pt x="179" y="60"/>
                </a:moveTo>
                <a:lnTo>
                  <a:pt x="179" y="60"/>
                </a:lnTo>
                <a:lnTo>
                  <a:pt x="178" y="54"/>
                </a:lnTo>
                <a:lnTo>
                  <a:pt x="175" y="50"/>
                </a:lnTo>
                <a:lnTo>
                  <a:pt x="173" y="45"/>
                </a:lnTo>
                <a:lnTo>
                  <a:pt x="170" y="42"/>
                </a:lnTo>
                <a:lnTo>
                  <a:pt x="166" y="39"/>
                </a:lnTo>
                <a:lnTo>
                  <a:pt x="160" y="37"/>
                </a:lnTo>
                <a:lnTo>
                  <a:pt x="155" y="34"/>
                </a:lnTo>
                <a:lnTo>
                  <a:pt x="148" y="33"/>
                </a:lnTo>
                <a:lnTo>
                  <a:pt x="148" y="33"/>
                </a:lnTo>
                <a:lnTo>
                  <a:pt x="147" y="28"/>
                </a:lnTo>
                <a:lnTo>
                  <a:pt x="145" y="23"/>
                </a:lnTo>
                <a:lnTo>
                  <a:pt x="141" y="19"/>
                </a:lnTo>
                <a:lnTo>
                  <a:pt x="138" y="16"/>
                </a:lnTo>
                <a:lnTo>
                  <a:pt x="133" y="12"/>
                </a:lnTo>
                <a:lnTo>
                  <a:pt x="127" y="10"/>
                </a:lnTo>
                <a:lnTo>
                  <a:pt x="121" y="9"/>
                </a:lnTo>
                <a:lnTo>
                  <a:pt x="115" y="8"/>
                </a:lnTo>
                <a:lnTo>
                  <a:pt x="115" y="8"/>
                </a:lnTo>
                <a:lnTo>
                  <a:pt x="109" y="9"/>
                </a:lnTo>
                <a:lnTo>
                  <a:pt x="103" y="10"/>
                </a:lnTo>
                <a:lnTo>
                  <a:pt x="98" y="12"/>
                </a:lnTo>
                <a:lnTo>
                  <a:pt x="93" y="15"/>
                </a:lnTo>
                <a:lnTo>
                  <a:pt x="93" y="15"/>
                </a:lnTo>
                <a:lnTo>
                  <a:pt x="88" y="9"/>
                </a:lnTo>
                <a:lnTo>
                  <a:pt x="81" y="5"/>
                </a:lnTo>
                <a:lnTo>
                  <a:pt x="72" y="1"/>
                </a:lnTo>
                <a:lnTo>
                  <a:pt x="64" y="0"/>
                </a:lnTo>
                <a:lnTo>
                  <a:pt x="64" y="0"/>
                </a:lnTo>
                <a:lnTo>
                  <a:pt x="56" y="1"/>
                </a:lnTo>
                <a:lnTo>
                  <a:pt x="50" y="3"/>
                </a:lnTo>
                <a:lnTo>
                  <a:pt x="44" y="5"/>
                </a:lnTo>
                <a:lnTo>
                  <a:pt x="39" y="8"/>
                </a:lnTo>
                <a:lnTo>
                  <a:pt x="35" y="12"/>
                </a:lnTo>
                <a:lnTo>
                  <a:pt x="32" y="17"/>
                </a:lnTo>
                <a:lnTo>
                  <a:pt x="31" y="21"/>
                </a:lnTo>
                <a:lnTo>
                  <a:pt x="30" y="27"/>
                </a:lnTo>
                <a:lnTo>
                  <a:pt x="30" y="27"/>
                </a:lnTo>
                <a:lnTo>
                  <a:pt x="31" y="33"/>
                </a:lnTo>
                <a:lnTo>
                  <a:pt x="31" y="33"/>
                </a:lnTo>
                <a:lnTo>
                  <a:pt x="24" y="34"/>
                </a:lnTo>
                <a:lnTo>
                  <a:pt x="19" y="35"/>
                </a:lnTo>
                <a:lnTo>
                  <a:pt x="13" y="39"/>
                </a:lnTo>
                <a:lnTo>
                  <a:pt x="9" y="42"/>
                </a:lnTo>
                <a:lnTo>
                  <a:pt x="5" y="45"/>
                </a:lnTo>
                <a:lnTo>
                  <a:pt x="2" y="50"/>
                </a:lnTo>
                <a:lnTo>
                  <a:pt x="0" y="54"/>
                </a:lnTo>
                <a:lnTo>
                  <a:pt x="0" y="60"/>
                </a:lnTo>
                <a:lnTo>
                  <a:pt x="0" y="60"/>
                </a:lnTo>
                <a:lnTo>
                  <a:pt x="0" y="64"/>
                </a:lnTo>
                <a:lnTo>
                  <a:pt x="2" y="69"/>
                </a:lnTo>
                <a:lnTo>
                  <a:pt x="4" y="73"/>
                </a:lnTo>
                <a:lnTo>
                  <a:pt x="9" y="77"/>
                </a:lnTo>
                <a:lnTo>
                  <a:pt x="13" y="80"/>
                </a:lnTo>
                <a:lnTo>
                  <a:pt x="17" y="83"/>
                </a:lnTo>
                <a:lnTo>
                  <a:pt x="23" y="85"/>
                </a:lnTo>
                <a:lnTo>
                  <a:pt x="30" y="86"/>
                </a:lnTo>
                <a:lnTo>
                  <a:pt x="30" y="86"/>
                </a:lnTo>
                <a:lnTo>
                  <a:pt x="32" y="86"/>
                </a:lnTo>
                <a:lnTo>
                  <a:pt x="32" y="86"/>
                </a:lnTo>
                <a:lnTo>
                  <a:pt x="34" y="86"/>
                </a:lnTo>
                <a:lnTo>
                  <a:pt x="34" y="86"/>
                </a:lnTo>
                <a:lnTo>
                  <a:pt x="35" y="86"/>
                </a:lnTo>
                <a:lnTo>
                  <a:pt x="147" y="86"/>
                </a:lnTo>
                <a:lnTo>
                  <a:pt x="147" y="86"/>
                </a:lnTo>
                <a:lnTo>
                  <a:pt x="147" y="86"/>
                </a:lnTo>
                <a:lnTo>
                  <a:pt x="154" y="85"/>
                </a:lnTo>
                <a:lnTo>
                  <a:pt x="159" y="83"/>
                </a:lnTo>
                <a:lnTo>
                  <a:pt x="165" y="80"/>
                </a:lnTo>
                <a:lnTo>
                  <a:pt x="169" y="77"/>
                </a:lnTo>
                <a:lnTo>
                  <a:pt x="173" y="74"/>
                </a:lnTo>
                <a:lnTo>
                  <a:pt x="175" y="69"/>
                </a:lnTo>
                <a:lnTo>
                  <a:pt x="178" y="64"/>
                </a:lnTo>
                <a:lnTo>
                  <a:pt x="179" y="60"/>
                </a:lnTo>
                <a:lnTo>
                  <a:pt x="179" y="60"/>
                </a:lnTo>
                <a:close/>
              </a:path>
            </a:pathLst>
          </a:custGeom>
          <a:solidFill>
            <a:schemeClr val="accent2"/>
          </a:solidFill>
          <a:ln w="9525">
            <a:noFill/>
            <a:round/>
          </a:ln>
        </p:spPr>
        <p:txBody>
          <a:bodyPr anchor="ctr"/>
          <a:lstStyle/>
          <a:p>
            <a:pPr algn="ctr"/>
            <a:endParaRPr sz="2160" dirty="0">
              <a:latin typeface="义启简圆体" panose="02010601030101010101" pitchFamily="2" charset="-122"/>
            </a:endParaRPr>
          </a:p>
        </p:txBody>
      </p:sp>
      <p:sp>
        <p:nvSpPr>
          <p:cNvPr id="10" name="îsļíḋè"/>
          <p:cNvSpPr txBox="1"/>
          <p:nvPr/>
        </p:nvSpPr>
        <p:spPr>
          <a:xfrm>
            <a:off x="3902671" y="3644608"/>
            <a:ext cx="914400" cy="521720"/>
          </a:xfrm>
          <a:prstGeom prst="rect">
            <a:avLst/>
          </a:prstGeom>
          <a:noFill/>
        </p:spPr>
        <p:txBody>
          <a:bodyPr wrap="none" lIns="108000" tIns="56160" rIns="108000" bIns="56160" anchor="ctr" anchorCtr="0">
            <a:normAutofit/>
          </a:bodyPr>
          <a:lstStyle/>
          <a:p>
            <a:pPr algn="ctr"/>
            <a:r>
              <a:rPr lang="zh-CN" altLang="en-US" sz="1680" b="1" spc="360" dirty="0">
                <a:solidFill>
                  <a:schemeClr val="bg1"/>
                </a:solidFill>
                <a:latin typeface="义启简圆体" panose="02010601030101010101" pitchFamily="2" charset="-122"/>
                <a:ea typeface="义启简圆体" panose="02010601030101010101" pitchFamily="2" charset="-122"/>
              </a:rPr>
              <a:t>关键词</a:t>
            </a:r>
            <a:endParaRPr lang="zh-CN" altLang="en-US" sz="1680" b="1" spc="360" dirty="0">
              <a:solidFill>
                <a:schemeClr val="bg1"/>
              </a:solidFill>
              <a:latin typeface="义启简圆体" panose="02010601030101010101" pitchFamily="2" charset="-122"/>
              <a:ea typeface="义启简圆体" panose="02010601030101010101" pitchFamily="2" charset="-122"/>
            </a:endParaRPr>
          </a:p>
        </p:txBody>
      </p:sp>
      <p:sp>
        <p:nvSpPr>
          <p:cNvPr id="11" name="iṥ1îḑê"/>
          <p:cNvSpPr txBox="1"/>
          <p:nvPr/>
        </p:nvSpPr>
        <p:spPr>
          <a:xfrm>
            <a:off x="6787817" y="3644608"/>
            <a:ext cx="914400" cy="521720"/>
          </a:xfrm>
          <a:prstGeom prst="rect">
            <a:avLst/>
          </a:prstGeom>
          <a:noFill/>
        </p:spPr>
        <p:txBody>
          <a:bodyPr wrap="none" lIns="108000" tIns="56160" rIns="108000" bIns="56160" anchor="ctr" anchorCtr="0">
            <a:normAutofit/>
          </a:bodyPr>
          <a:lstStyle/>
          <a:p>
            <a:pPr algn="ctr"/>
            <a:r>
              <a:rPr lang="zh-CN" altLang="en-US" sz="1680" b="1" spc="360" dirty="0">
                <a:solidFill>
                  <a:schemeClr val="bg1"/>
                </a:solidFill>
                <a:latin typeface="义启简圆体" panose="02010601030101010101" pitchFamily="2" charset="-122"/>
                <a:ea typeface="义启简圆体" panose="02010601030101010101" pitchFamily="2" charset="-122"/>
              </a:rPr>
              <a:t>关键词</a:t>
            </a:r>
            <a:endParaRPr lang="zh-CN" altLang="en-US" sz="1680" b="1" spc="360" dirty="0">
              <a:solidFill>
                <a:schemeClr val="bg1"/>
              </a:solidFill>
              <a:latin typeface="义启简圆体" panose="02010601030101010101" pitchFamily="2" charset="-122"/>
              <a:ea typeface="义启简圆体" panose="02010601030101010101" pitchFamily="2" charset="-122"/>
            </a:endParaRPr>
          </a:p>
        </p:txBody>
      </p:sp>
      <p:sp>
        <p:nvSpPr>
          <p:cNvPr id="12" name="ïsľïḍé"/>
          <p:cNvSpPr txBox="1"/>
          <p:nvPr/>
        </p:nvSpPr>
        <p:spPr>
          <a:xfrm>
            <a:off x="9573039" y="3644608"/>
            <a:ext cx="914400" cy="521720"/>
          </a:xfrm>
          <a:prstGeom prst="rect">
            <a:avLst/>
          </a:prstGeom>
          <a:noFill/>
        </p:spPr>
        <p:txBody>
          <a:bodyPr wrap="none" lIns="108000" tIns="56160" rIns="108000" bIns="56160" anchor="ctr" anchorCtr="0">
            <a:normAutofit/>
          </a:bodyPr>
          <a:lstStyle/>
          <a:p>
            <a:pPr algn="ctr"/>
            <a:r>
              <a:rPr lang="zh-CN" altLang="en-US" sz="1680" b="1" spc="360" dirty="0">
                <a:solidFill>
                  <a:schemeClr val="bg1"/>
                </a:solidFill>
                <a:latin typeface="义启简圆体" panose="02010601030101010101" pitchFamily="2" charset="-122"/>
                <a:ea typeface="义启简圆体" panose="02010601030101010101" pitchFamily="2" charset="-122"/>
              </a:rPr>
              <a:t>关键词</a:t>
            </a:r>
            <a:endParaRPr lang="zh-CN" altLang="en-US" sz="1680" b="1" spc="360" dirty="0">
              <a:solidFill>
                <a:schemeClr val="bg1"/>
              </a:solidFill>
              <a:latin typeface="义启简圆体" panose="02010601030101010101" pitchFamily="2" charset="-122"/>
              <a:ea typeface="义启简圆体" panose="02010601030101010101" pitchFamily="2" charset="-122"/>
            </a:endParaRPr>
          </a:p>
        </p:txBody>
      </p:sp>
      <p:sp>
        <p:nvSpPr>
          <p:cNvPr id="24" name="iṧḻîďê"/>
          <p:cNvSpPr txBox="1"/>
          <p:nvPr/>
        </p:nvSpPr>
        <p:spPr>
          <a:xfrm>
            <a:off x="767409" y="1246074"/>
            <a:ext cx="3193827" cy="728231"/>
          </a:xfrm>
          <a:prstGeom prst="rect">
            <a:avLst/>
          </a:prstGeom>
          <a:noFill/>
        </p:spPr>
        <p:txBody>
          <a:bodyPr wrap="square">
            <a:normAutofit fontScale="85000" lnSpcReduction="10000"/>
          </a:bodyPr>
          <a:lstStyle/>
          <a:p>
            <a:pPr lvl="0">
              <a:lnSpc>
                <a:spcPct val="120000"/>
              </a:lnSpc>
            </a:pPr>
            <a:r>
              <a:rPr lang="zh-CN" altLang="en-US" sz="1680" b="1" dirty="0">
                <a:solidFill>
                  <a:srgbClr val="333639"/>
                </a:solidFill>
                <a:latin typeface="义启简圆体" panose="02010601030101010101" pitchFamily="2" charset="-122"/>
                <a:ea typeface="义启简圆体" panose="02010601030101010101" pitchFamily="2" charset="-122"/>
              </a:rPr>
              <a:t>此部分内容作为文字排版占位显示</a:t>
            </a:r>
            <a:br>
              <a:rPr lang="zh-CN" altLang="en-US" sz="1680" b="1" dirty="0">
                <a:solidFill>
                  <a:srgbClr val="333639"/>
                </a:solidFill>
                <a:latin typeface="义启简圆体" panose="02010601030101010101" pitchFamily="2" charset="-122"/>
                <a:ea typeface="义启简圆体" panose="02010601030101010101" pitchFamily="2" charset="-122"/>
              </a:rPr>
            </a:br>
            <a:r>
              <a:rPr lang="zh-CN" altLang="en-US" sz="1680" b="1" dirty="0">
                <a:solidFill>
                  <a:srgbClr val="333639"/>
                </a:solidFill>
                <a:latin typeface="义启简圆体" panose="02010601030101010101" pitchFamily="2" charset="-122"/>
                <a:ea typeface="义启简圆体" panose="02010601030101010101" pitchFamily="2" charset="-122"/>
              </a:rPr>
              <a:t>（建议使用主题字体）</a:t>
            </a:r>
            <a:endParaRPr lang="zh-CN" altLang="en-US" sz="1680" b="1" dirty="0">
              <a:solidFill>
                <a:srgbClr val="333639"/>
              </a:solidFill>
              <a:latin typeface="义启简圆体" panose="02010601030101010101" pitchFamily="2" charset="-122"/>
              <a:ea typeface="义启简圆体" panose="02010601030101010101" pitchFamily="2" charset="-122"/>
            </a:endParaRPr>
          </a:p>
        </p:txBody>
      </p:sp>
      <p:sp>
        <p:nvSpPr>
          <p:cNvPr id="25" name="i$ľîḑe"/>
          <p:cNvSpPr/>
          <p:nvPr/>
        </p:nvSpPr>
        <p:spPr>
          <a:xfrm>
            <a:off x="767410" y="1793754"/>
            <a:ext cx="3193826" cy="693555"/>
          </a:xfrm>
          <a:prstGeom prst="rect">
            <a:avLst/>
          </a:prstGeom>
        </p:spPr>
        <p:txBody>
          <a:bodyPr wrap="square">
            <a:normAutofit/>
          </a:bodyPr>
          <a:lstStyle/>
          <a:p>
            <a:pPr>
              <a:lnSpc>
                <a:spcPct val="110000"/>
              </a:lnSpc>
            </a:pPr>
            <a:r>
              <a:rPr lang="zh-CN" altLang="en-US" sz="1320" dirty="0">
                <a:latin typeface="义启简圆体" panose="02010601030101010101" pitchFamily="2" charset="-122"/>
                <a:ea typeface="义启简圆体" panose="02010601030101010101" pitchFamily="2" charset="-122"/>
              </a:rPr>
              <a:t>通常规则为在</a:t>
            </a:r>
            <a:r>
              <a:rPr lang="en-US" altLang="zh-CN" sz="1320" dirty="0">
                <a:latin typeface="义启简圆体" panose="02010601030101010101" pitchFamily="2" charset="-122"/>
                <a:ea typeface="义启简圆体" panose="02010601030101010101" pitchFamily="2" charset="-122"/>
              </a:rPr>
              <a:t>PPT</a:t>
            </a:r>
            <a:r>
              <a:rPr lang="zh-CN" altLang="en-US" sz="1320" dirty="0">
                <a:latin typeface="义启简圆体" panose="02010601030101010101" pitchFamily="2" charset="-122"/>
                <a:ea typeface="义启简圆体" panose="02010601030101010101" pitchFamily="2" charset="-122"/>
              </a:rPr>
              <a:t>文档下中英文各使用一种字体以保持全文档统一</a:t>
            </a:r>
            <a:endParaRPr lang="zh-CN" altLang="en-US" sz="1320" dirty="0">
              <a:latin typeface="义启简圆体" panose="02010601030101010101" pitchFamily="2" charset="-122"/>
              <a:ea typeface="义启简圆体" panose="02010601030101010101" pitchFamily="2" charset="-122"/>
            </a:endParaRPr>
          </a:p>
        </p:txBody>
      </p:sp>
      <p:cxnSp>
        <p:nvCxnSpPr>
          <p:cNvPr id="14" name="直接连接符 13"/>
          <p:cNvCxnSpPr/>
          <p:nvPr/>
        </p:nvCxnSpPr>
        <p:spPr>
          <a:xfrm>
            <a:off x="812817" y="2546752"/>
            <a:ext cx="3266960"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2" name="ïśḷïdé"/>
          <p:cNvSpPr/>
          <p:nvPr/>
        </p:nvSpPr>
        <p:spPr bwMode="auto">
          <a:xfrm>
            <a:off x="734270" y="4194674"/>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56160" rIns="108000" bIns="56160" anchor="t" anchorCtr="0">
            <a:noAutofit/>
          </a:bodyPr>
          <a:lstStyle/>
          <a:p>
            <a:pPr eaLnBrk="1" hangingPunct="1">
              <a:lnSpc>
                <a:spcPct val="120000"/>
              </a:lnSpc>
              <a:spcBef>
                <a:spcPct val="0"/>
              </a:spcBef>
              <a:buFontTx/>
              <a:buNone/>
            </a:pPr>
            <a:r>
              <a:rPr lang="zh-CN" altLang="en-US" sz="1200" dirty="0">
                <a:latin typeface="义启简圆体" panose="02010601030101010101" pitchFamily="2" charset="-122"/>
                <a:ea typeface="义启简圆体" panose="02010601030101010101" pitchFamily="2" charset="-122"/>
              </a:rPr>
              <a:t>此部分内容作为文字排版占位显示（建议使用主题字体）</a:t>
            </a:r>
            <a:endParaRPr lang="zh-CN" altLang="en-US" sz="1200" dirty="0">
              <a:latin typeface="义启简圆体" panose="02010601030101010101" pitchFamily="2" charset="-122"/>
              <a:ea typeface="义启简圆体" panose="02010601030101010101" pitchFamily="2" charset="-122"/>
            </a:endParaRPr>
          </a:p>
        </p:txBody>
      </p:sp>
      <p:sp>
        <p:nvSpPr>
          <p:cNvPr id="23" name="ïŝļîḓê"/>
          <p:cNvSpPr txBox="1"/>
          <p:nvPr/>
        </p:nvSpPr>
        <p:spPr bwMode="auto">
          <a:xfrm>
            <a:off x="734270" y="3781794"/>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00" tIns="56160" rIns="108000" bIns="56160">
            <a:normAutofit fontScale="92500" lnSpcReduction="10000"/>
          </a:bodyPr>
          <a:lstStyle/>
          <a:p>
            <a:pPr eaLnBrk="1" hangingPunct="1">
              <a:spcBef>
                <a:spcPct val="0"/>
              </a:spcBef>
              <a:buFontTx/>
              <a:buNone/>
            </a:pPr>
            <a:r>
              <a:rPr lang="zh-CN" altLang="en-US" sz="2160" b="1" dirty="0">
                <a:solidFill>
                  <a:schemeClr val="accent1"/>
                </a:solidFill>
                <a:latin typeface="义启简圆体" panose="02010601030101010101" pitchFamily="2" charset="-122"/>
                <a:ea typeface="义启简圆体" panose="02010601030101010101" pitchFamily="2" charset="-122"/>
              </a:rPr>
              <a:t>标题文本预设</a:t>
            </a:r>
            <a:endParaRPr lang="zh-CN" altLang="en-US" sz="2160" b="1" dirty="0">
              <a:solidFill>
                <a:schemeClr val="accent1"/>
              </a:solidFill>
              <a:latin typeface="义启简圆体" panose="02010601030101010101" pitchFamily="2" charset="-122"/>
              <a:ea typeface="义启简圆体" panose="02010601030101010101" pitchFamily="2" charset="-122"/>
            </a:endParaRPr>
          </a:p>
        </p:txBody>
      </p:sp>
      <p:sp>
        <p:nvSpPr>
          <p:cNvPr id="20" name="îSlîdé"/>
          <p:cNvSpPr/>
          <p:nvPr/>
        </p:nvSpPr>
        <p:spPr bwMode="auto">
          <a:xfrm>
            <a:off x="6349621" y="5174015"/>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56160" rIns="108000" bIns="56160" anchor="t" anchorCtr="0">
            <a:noAutofit/>
          </a:bodyPr>
          <a:lstStyle/>
          <a:p>
            <a:pPr eaLnBrk="1" hangingPunct="1">
              <a:lnSpc>
                <a:spcPct val="120000"/>
              </a:lnSpc>
              <a:spcBef>
                <a:spcPct val="0"/>
              </a:spcBef>
              <a:buFontTx/>
              <a:buNone/>
            </a:pPr>
            <a:r>
              <a:rPr lang="zh-CN" altLang="en-US" sz="1200" dirty="0">
                <a:latin typeface="义启简圆体" panose="02010601030101010101" pitchFamily="2" charset="-122"/>
                <a:ea typeface="义启简圆体" panose="02010601030101010101" pitchFamily="2" charset="-122"/>
              </a:rPr>
              <a:t>此部分内容作为文字排版占位显示（建议使用主题字体）</a:t>
            </a:r>
            <a:endParaRPr lang="zh-CN" altLang="en-US" sz="1200" dirty="0">
              <a:latin typeface="义启简圆体" panose="02010601030101010101" pitchFamily="2" charset="-122"/>
              <a:ea typeface="义启简圆体" panose="02010601030101010101" pitchFamily="2" charset="-122"/>
            </a:endParaRPr>
          </a:p>
        </p:txBody>
      </p:sp>
      <p:sp>
        <p:nvSpPr>
          <p:cNvPr id="21" name="îślíḓe"/>
          <p:cNvSpPr txBox="1"/>
          <p:nvPr/>
        </p:nvSpPr>
        <p:spPr bwMode="auto">
          <a:xfrm>
            <a:off x="6349621" y="4761135"/>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00" tIns="56160" rIns="108000" bIns="56160">
            <a:normAutofit fontScale="92500" lnSpcReduction="10000"/>
          </a:bodyPr>
          <a:lstStyle/>
          <a:p>
            <a:pPr eaLnBrk="1" hangingPunct="1">
              <a:spcBef>
                <a:spcPct val="0"/>
              </a:spcBef>
              <a:buFontTx/>
              <a:buNone/>
            </a:pPr>
            <a:r>
              <a:rPr lang="zh-CN" altLang="en-US" sz="2160" b="1" dirty="0">
                <a:solidFill>
                  <a:schemeClr val="accent3"/>
                </a:solidFill>
                <a:latin typeface="义启简圆体" panose="02010601030101010101" pitchFamily="2" charset="-122"/>
                <a:ea typeface="义启简圆体" panose="02010601030101010101" pitchFamily="2" charset="-122"/>
              </a:rPr>
              <a:t>标题文本预设</a:t>
            </a:r>
            <a:endParaRPr lang="zh-CN" altLang="en-US" sz="2160" b="1" dirty="0">
              <a:solidFill>
                <a:schemeClr val="accent3"/>
              </a:solidFill>
              <a:latin typeface="义启简圆体" panose="02010601030101010101" pitchFamily="2" charset="-122"/>
              <a:ea typeface="义启简圆体" panose="02010601030101010101" pitchFamily="2" charset="-122"/>
            </a:endParaRPr>
          </a:p>
        </p:txBody>
      </p:sp>
      <p:sp>
        <p:nvSpPr>
          <p:cNvPr id="18" name="ïS1îde"/>
          <p:cNvSpPr/>
          <p:nvPr/>
        </p:nvSpPr>
        <p:spPr bwMode="auto">
          <a:xfrm>
            <a:off x="8851141" y="2461215"/>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56160" rIns="108000" bIns="56160" anchor="t" anchorCtr="0">
            <a:noAutofit/>
          </a:bodyPr>
          <a:lstStyle/>
          <a:p>
            <a:pPr eaLnBrk="1" hangingPunct="1">
              <a:lnSpc>
                <a:spcPct val="120000"/>
              </a:lnSpc>
              <a:spcBef>
                <a:spcPct val="0"/>
              </a:spcBef>
              <a:buFontTx/>
              <a:buNone/>
            </a:pPr>
            <a:r>
              <a:rPr lang="zh-CN" altLang="en-US" sz="1200" dirty="0">
                <a:latin typeface="义启简圆体" panose="02010601030101010101" pitchFamily="2" charset="-122"/>
                <a:ea typeface="义启简圆体" panose="02010601030101010101" pitchFamily="2" charset="-122"/>
              </a:rPr>
              <a:t>此部分内容作为文字排版占位显示（建议使用主题字体）</a:t>
            </a:r>
            <a:endParaRPr lang="zh-CN" altLang="en-US" sz="1200" dirty="0">
              <a:latin typeface="义启简圆体" panose="02010601030101010101" pitchFamily="2" charset="-122"/>
              <a:ea typeface="义启简圆体" panose="02010601030101010101" pitchFamily="2" charset="-122"/>
            </a:endParaRPr>
          </a:p>
        </p:txBody>
      </p:sp>
      <p:sp>
        <p:nvSpPr>
          <p:cNvPr id="19" name="ïṥḻïḓè"/>
          <p:cNvSpPr txBox="1"/>
          <p:nvPr/>
        </p:nvSpPr>
        <p:spPr bwMode="auto">
          <a:xfrm>
            <a:off x="8851141" y="2048335"/>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00" tIns="56160" rIns="108000" bIns="56160">
            <a:normAutofit fontScale="92500" lnSpcReduction="10000"/>
          </a:bodyPr>
          <a:lstStyle/>
          <a:p>
            <a:pPr eaLnBrk="1" hangingPunct="1">
              <a:spcBef>
                <a:spcPct val="0"/>
              </a:spcBef>
              <a:buFontTx/>
              <a:buNone/>
            </a:pPr>
            <a:r>
              <a:rPr lang="zh-CN" altLang="en-US" sz="2160" b="1" dirty="0">
                <a:solidFill>
                  <a:schemeClr val="accent2"/>
                </a:solidFill>
                <a:latin typeface="义启简圆体" panose="02010601030101010101" pitchFamily="2" charset="-122"/>
                <a:ea typeface="义启简圆体" panose="02010601030101010101" pitchFamily="2" charset="-122"/>
              </a:rPr>
              <a:t>标题文本预设</a:t>
            </a:r>
            <a:endParaRPr lang="zh-CN" altLang="en-US" sz="2160" b="1" dirty="0">
              <a:solidFill>
                <a:schemeClr val="accent2"/>
              </a:solidFill>
              <a:latin typeface="义启简圆体" panose="02010601030101010101" pitchFamily="2" charset="-122"/>
              <a:ea typeface="义启简圆体" panose="02010601030101010101" pitchFamily="2" charset="-122"/>
            </a:endParaRPr>
          </a:p>
        </p:txBody>
      </p:sp>
      <p:sp>
        <p:nvSpPr>
          <p:cNvPr id="65" name="矩形 64"/>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简圆体" panose="02010601030101010101" pitchFamily="2" charset="-122"/>
              <a:ea typeface="义启简圆体" panose="02010601030101010101" pitchFamily="2" charset="-122"/>
            </a:endParaRPr>
          </a:p>
        </p:txBody>
      </p:sp>
      <p:sp>
        <p:nvSpPr>
          <p:cNvPr id="66" name="文本框 65"/>
          <p:cNvSpPr txBox="1"/>
          <p:nvPr/>
        </p:nvSpPr>
        <p:spPr>
          <a:xfrm>
            <a:off x="1264645" y="64692"/>
            <a:ext cx="2274935" cy="584775"/>
          </a:xfrm>
          <a:prstGeom prst="rect">
            <a:avLst/>
          </a:prstGeom>
          <a:noFill/>
        </p:spPr>
        <p:txBody>
          <a:bodyPr wrap="square" rtlCol="0">
            <a:spAutoFit/>
          </a:bodyPr>
          <a:lstStyle/>
          <a:p>
            <a:r>
              <a:rPr lang="zh-CN" altLang="en-US" sz="3200" dirty="0">
                <a:latin typeface="义启简圆体" panose="02010601030101010101" pitchFamily="2" charset="-122"/>
                <a:ea typeface="义启简圆体" panose="02010601030101010101" pitchFamily="2" charset="-122"/>
              </a:rPr>
              <a:t>回报预估</a:t>
            </a:r>
            <a:endParaRPr lang="zh-CN" altLang="en-US" sz="3200" dirty="0">
              <a:latin typeface="义启简圆体" panose="02010601030101010101" pitchFamily="2" charset="-122"/>
              <a:ea typeface="义启简圆体" panose="02010601030101010101" pitchFamily="2" charset="-122"/>
            </a:endParaRPr>
          </a:p>
        </p:txBody>
      </p:sp>
      <p:sp>
        <p:nvSpPr>
          <p:cNvPr id="67" name="文本框 66"/>
          <p:cNvSpPr txBox="1"/>
          <p:nvPr/>
        </p:nvSpPr>
        <p:spPr>
          <a:xfrm>
            <a:off x="1264645" y="567924"/>
            <a:ext cx="3687901" cy="246221"/>
          </a:xfrm>
          <a:prstGeom prst="rect">
            <a:avLst/>
          </a:prstGeom>
          <a:noFill/>
        </p:spPr>
        <p:txBody>
          <a:bodyPr wrap="square" rtlCol="0">
            <a:spAutoFit/>
          </a:bodyPr>
          <a:lstStyle/>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switch dir="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fltVal val="0"/>
                                          </p:val>
                                        </p:tav>
                                        <p:tav tm="100000">
                                          <p:val>
                                            <p:strVal val="#ppt_h"/>
                                          </p:val>
                                        </p:tav>
                                      </p:tavLst>
                                    </p:anim>
                                    <p:animEffect transition="in" filter="fade">
                                      <p:cBhvr>
                                        <p:cTn id="74" dur="500"/>
                                        <p:tgtEl>
                                          <p:spTgt spid="18"/>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fltVal val="0"/>
                                          </p:val>
                                        </p:tav>
                                        <p:tav tm="100000">
                                          <p:val>
                                            <p:strVal val="#ppt_w"/>
                                          </p:val>
                                        </p:tav>
                                      </p:tavLst>
                                    </p:anim>
                                    <p:anim calcmode="lin" valueType="num">
                                      <p:cBhvr>
                                        <p:cTn id="78" dur="500" fill="hold"/>
                                        <p:tgtEl>
                                          <p:spTgt spid="19"/>
                                        </p:tgtEl>
                                        <p:attrNameLst>
                                          <p:attrName>ppt_h</p:attrName>
                                        </p:attrNameLst>
                                      </p:cBhvr>
                                      <p:tavLst>
                                        <p:tav tm="0">
                                          <p:val>
                                            <p:fltVal val="0"/>
                                          </p:val>
                                        </p:tav>
                                        <p:tav tm="100000">
                                          <p:val>
                                            <p:strVal val="#ppt_h"/>
                                          </p:val>
                                        </p:tav>
                                      </p:tavLst>
                                    </p:anim>
                                    <p:animEffect transition="in" filter="fade">
                                      <p:cBhvr>
                                        <p:cTn id="79" dur="500"/>
                                        <p:tgtEl>
                                          <p:spTgt spid="19"/>
                                        </p:tgtEl>
                                      </p:cBhvr>
                                    </p:animEffect>
                                  </p:childTnLst>
                                </p:cTn>
                              </p:par>
                              <p:par>
                                <p:cTn id="80" presetID="42"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1000"/>
                                        <p:tgtEl>
                                          <p:spTgt spid="24"/>
                                        </p:tgtEl>
                                      </p:cBhvr>
                                    </p:animEffect>
                                    <p:anim calcmode="lin" valueType="num">
                                      <p:cBhvr>
                                        <p:cTn id="83" dur="1000" fill="hold"/>
                                        <p:tgtEl>
                                          <p:spTgt spid="24"/>
                                        </p:tgtEl>
                                        <p:attrNameLst>
                                          <p:attrName>ppt_x</p:attrName>
                                        </p:attrNameLst>
                                      </p:cBhvr>
                                      <p:tavLst>
                                        <p:tav tm="0">
                                          <p:val>
                                            <p:strVal val="#ppt_x"/>
                                          </p:val>
                                        </p:tav>
                                        <p:tav tm="100000">
                                          <p:val>
                                            <p:strVal val="#ppt_x"/>
                                          </p:val>
                                        </p:tav>
                                      </p:tavLst>
                                    </p:anim>
                                    <p:anim calcmode="lin" valueType="num">
                                      <p:cBhvr>
                                        <p:cTn id="84" dur="1000" fill="hold"/>
                                        <p:tgtEl>
                                          <p:spTgt spid="2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1000"/>
                                        <p:tgtEl>
                                          <p:spTgt spid="25"/>
                                        </p:tgtEl>
                                      </p:cBhvr>
                                    </p:animEffect>
                                    <p:anim calcmode="lin" valueType="num">
                                      <p:cBhvr>
                                        <p:cTn id="88" dur="1000" fill="hold"/>
                                        <p:tgtEl>
                                          <p:spTgt spid="25"/>
                                        </p:tgtEl>
                                        <p:attrNameLst>
                                          <p:attrName>ppt_x</p:attrName>
                                        </p:attrNameLst>
                                      </p:cBhvr>
                                      <p:tavLst>
                                        <p:tav tm="0">
                                          <p:val>
                                            <p:strVal val="#ppt_x"/>
                                          </p:val>
                                        </p:tav>
                                        <p:tav tm="100000">
                                          <p:val>
                                            <p:strVal val="#ppt_x"/>
                                          </p:val>
                                        </p:tav>
                                      </p:tavLst>
                                    </p:anim>
                                    <p:anim calcmode="lin" valueType="num">
                                      <p:cBhvr>
                                        <p:cTn id="8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p:bldP spid="11" grpId="0"/>
      <p:bldP spid="12" grpId="0"/>
      <p:bldP spid="24" grpId="0"/>
      <p:bldP spid="25" grpId="0"/>
      <p:bldP spid="22" grpId="0"/>
      <p:bldP spid="23" grpId="0"/>
      <p:bldP spid="20" grpId="0"/>
      <p:bldP spid="21"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635F"/>
        </a:solidFill>
        <a:effectLst/>
      </p:bgPr>
    </p:bg>
    <p:spTree>
      <p:nvGrpSpPr>
        <p:cNvPr id="1" name=""/>
        <p:cNvGrpSpPr/>
        <p:nvPr/>
      </p:nvGrpSpPr>
      <p:grpSpPr>
        <a:xfrm>
          <a:off x="0" y="0"/>
          <a:ext cx="0" cy="0"/>
          <a:chOff x="0" y="0"/>
          <a:chExt cx="0" cy="0"/>
        </a:xfrm>
      </p:grpSpPr>
      <p:sp>
        <p:nvSpPr>
          <p:cNvPr id="3" name="矩形 2"/>
          <p:cNvSpPr/>
          <p:nvPr/>
        </p:nvSpPr>
        <p:spPr>
          <a:xfrm>
            <a:off x="1740195" y="1499191"/>
            <a:ext cx="8711610" cy="3859618"/>
          </a:xfrm>
          <a:prstGeom prst="rect">
            <a:avLst/>
          </a:prstGeom>
          <a:blipFill>
            <a:blip r:embed="rId1"/>
            <a:stretch>
              <a:fillRect/>
            </a:stretch>
          </a:blipFill>
          <a:ln w="381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2" name="矩形 1"/>
          <p:cNvSpPr/>
          <p:nvPr/>
        </p:nvSpPr>
        <p:spPr>
          <a:xfrm>
            <a:off x="2154865" y="1854653"/>
            <a:ext cx="7882270" cy="314869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4" name="文本框 3"/>
          <p:cNvSpPr txBox="1"/>
          <p:nvPr/>
        </p:nvSpPr>
        <p:spPr>
          <a:xfrm>
            <a:off x="2357755" y="2637155"/>
            <a:ext cx="1985010" cy="1583690"/>
          </a:xfrm>
          <a:prstGeom prst="rect">
            <a:avLst/>
          </a:prstGeom>
          <a:noFill/>
        </p:spPr>
        <p:txBody>
          <a:bodyPr wrap="square" rtlCol="0">
            <a:spAutoFit/>
          </a:bodyPr>
          <a:lstStyle/>
          <a:p>
            <a:pPr algn="r"/>
            <a:r>
              <a:rPr lang="en-US" altLang="zh-CN" sz="9700" dirty="0">
                <a:latin typeface="义启简圆体" panose="02010601030101010101" pitchFamily="2" charset="-122"/>
                <a:ea typeface="义启简圆体" panose="02010601030101010101" pitchFamily="2" charset="-122"/>
              </a:rPr>
              <a:t>01</a:t>
            </a:r>
            <a:endParaRPr lang="en-US" altLang="zh-CN" sz="9700" dirty="0">
              <a:latin typeface="义启简圆体" panose="02010601030101010101" pitchFamily="2" charset="-122"/>
              <a:ea typeface="义启简圆体" panose="02010601030101010101" pitchFamily="2" charset="-122"/>
            </a:endParaRPr>
          </a:p>
        </p:txBody>
      </p:sp>
      <p:sp>
        <p:nvSpPr>
          <p:cNvPr id="5" name="文本框 4"/>
          <p:cNvSpPr txBox="1"/>
          <p:nvPr/>
        </p:nvSpPr>
        <p:spPr>
          <a:xfrm>
            <a:off x="4892675" y="2921635"/>
            <a:ext cx="3686175" cy="1014730"/>
          </a:xfrm>
          <a:prstGeom prst="rect">
            <a:avLst/>
          </a:prstGeom>
          <a:noFill/>
        </p:spPr>
        <p:txBody>
          <a:bodyPr wrap="square" rtlCol="0">
            <a:spAutoFit/>
          </a:bodyPr>
          <a:lstStyle/>
          <a:p>
            <a:r>
              <a:rPr lang="zh-CN" altLang="en-US" sz="6000" dirty="0">
                <a:latin typeface="义启简圆体" panose="02010601030101010101" pitchFamily="2" charset="-122"/>
                <a:ea typeface="义启简圆体" panose="02010601030101010101" pitchFamily="2" charset="-122"/>
              </a:rPr>
              <a:t>项目背景</a:t>
            </a:r>
            <a:endParaRPr lang="zh-CN" altLang="en-US" sz="6000" dirty="0">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1000">
        <p:blinds dir="vert"/>
      </p:transition>
    </mc:Choice>
    <mc:Fallback>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3" name="图片 22" descr="图片包含 服装, 布置&#10;&#10;已生成极高可信度的说明"/>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Freeform 6"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EditPoints="1"/>
          </p:cNvSpPr>
          <p:nvPr/>
        </p:nvSpPr>
        <p:spPr bwMode="auto">
          <a:xfrm rot="16200000">
            <a:off x="11342562" y="6007195"/>
            <a:ext cx="638332" cy="723794"/>
          </a:xfrm>
          <a:custGeom>
            <a:avLst/>
            <a:gdLst>
              <a:gd name="T0" fmla="*/ 521 w 604"/>
              <a:gd name="T1" fmla="*/ 129 h 685"/>
              <a:gd name="T2" fmla="*/ 503 w 604"/>
              <a:gd name="T3" fmla="*/ 147 h 685"/>
              <a:gd name="T4" fmla="*/ 342 w 604"/>
              <a:gd name="T5" fmla="*/ 89 h 685"/>
              <a:gd name="T6" fmla="*/ 89 w 604"/>
              <a:gd name="T7" fmla="*/ 325 h 685"/>
              <a:gd name="T8" fmla="*/ 63 w 604"/>
              <a:gd name="T9" fmla="*/ 325 h 685"/>
              <a:gd name="T10" fmla="*/ 342 w 604"/>
              <a:gd name="T11" fmla="*/ 63 h 685"/>
              <a:gd name="T12" fmla="*/ 521 w 604"/>
              <a:gd name="T13" fmla="*/ 129 h 685"/>
              <a:gd name="T14" fmla="*/ 342 w 604"/>
              <a:gd name="T15" fmla="*/ 156 h 685"/>
              <a:gd name="T16" fmla="*/ 493 w 604"/>
              <a:gd name="T17" fmla="*/ 234 h 685"/>
              <a:gd name="T18" fmla="*/ 512 w 604"/>
              <a:gd name="T19" fmla="*/ 215 h 685"/>
              <a:gd name="T20" fmla="*/ 342 w 604"/>
              <a:gd name="T21" fmla="*/ 130 h 685"/>
              <a:gd name="T22" fmla="*/ 130 w 604"/>
              <a:gd name="T23" fmla="*/ 343 h 685"/>
              <a:gd name="T24" fmla="*/ 342 w 604"/>
              <a:gd name="T25" fmla="*/ 555 h 685"/>
              <a:gd name="T26" fmla="*/ 512 w 604"/>
              <a:gd name="T27" fmla="*/ 470 h 685"/>
              <a:gd name="T28" fmla="*/ 493 w 604"/>
              <a:gd name="T29" fmla="*/ 452 h 685"/>
              <a:gd name="T30" fmla="*/ 342 w 604"/>
              <a:gd name="T31" fmla="*/ 529 h 685"/>
              <a:gd name="T32" fmla="*/ 156 w 604"/>
              <a:gd name="T33" fmla="*/ 343 h 685"/>
              <a:gd name="T34" fmla="*/ 342 w 604"/>
              <a:gd name="T35" fmla="*/ 156 h 685"/>
              <a:gd name="T36" fmla="*/ 542 w 604"/>
              <a:gd name="T37" fmla="*/ 148 h 685"/>
              <a:gd name="T38" fmla="*/ 524 w 604"/>
              <a:gd name="T39" fmla="*/ 167 h 685"/>
              <a:gd name="T40" fmla="*/ 541 w 604"/>
              <a:gd name="T41" fmla="*/ 186 h 685"/>
              <a:gd name="T42" fmla="*/ 559 w 604"/>
              <a:gd name="T43" fmla="*/ 167 h 685"/>
              <a:gd name="T44" fmla="*/ 542 w 604"/>
              <a:gd name="T45" fmla="*/ 148 h 685"/>
              <a:gd name="T46" fmla="*/ 63 w 604"/>
              <a:gd name="T47" fmla="*/ 360 h 685"/>
              <a:gd name="T48" fmla="*/ 342 w 604"/>
              <a:gd name="T49" fmla="*/ 622 h 685"/>
              <a:gd name="T50" fmla="*/ 521 w 604"/>
              <a:gd name="T51" fmla="*/ 556 h 685"/>
              <a:gd name="T52" fmla="*/ 503 w 604"/>
              <a:gd name="T53" fmla="*/ 538 h 685"/>
              <a:gd name="T54" fmla="*/ 342 w 604"/>
              <a:gd name="T55" fmla="*/ 596 h 685"/>
              <a:gd name="T56" fmla="*/ 89 w 604"/>
              <a:gd name="T57" fmla="*/ 360 h 685"/>
              <a:gd name="T58" fmla="*/ 63 w 604"/>
              <a:gd name="T59" fmla="*/ 360 h 685"/>
              <a:gd name="T60" fmla="*/ 524 w 604"/>
              <a:gd name="T61" fmla="*/ 518 h 685"/>
              <a:gd name="T62" fmla="*/ 542 w 604"/>
              <a:gd name="T63" fmla="*/ 537 h 685"/>
              <a:gd name="T64" fmla="*/ 559 w 604"/>
              <a:gd name="T65" fmla="*/ 518 h 685"/>
              <a:gd name="T66" fmla="*/ 541 w 604"/>
              <a:gd name="T67" fmla="*/ 499 h 685"/>
              <a:gd name="T68" fmla="*/ 524 w 604"/>
              <a:gd name="T69" fmla="*/ 518 h 685"/>
              <a:gd name="T70" fmla="*/ 342 w 604"/>
              <a:gd name="T71" fmla="*/ 659 h 685"/>
              <a:gd name="T72" fmla="*/ 26 w 604"/>
              <a:gd name="T73" fmla="*/ 343 h 685"/>
              <a:gd name="T74" fmla="*/ 342 w 604"/>
              <a:gd name="T75" fmla="*/ 26 h 685"/>
              <a:gd name="T76" fmla="*/ 585 w 604"/>
              <a:gd name="T77" fmla="*/ 141 h 685"/>
              <a:gd name="T78" fmla="*/ 604 w 604"/>
              <a:gd name="T79" fmla="*/ 123 h 685"/>
              <a:gd name="T80" fmla="*/ 342 w 604"/>
              <a:gd name="T81" fmla="*/ 0 h 685"/>
              <a:gd name="T82" fmla="*/ 0 w 604"/>
              <a:gd name="T83" fmla="*/ 343 h 685"/>
              <a:gd name="T84" fmla="*/ 342 w 604"/>
              <a:gd name="T85" fmla="*/ 685 h 685"/>
              <a:gd name="T86" fmla="*/ 604 w 604"/>
              <a:gd name="T87" fmla="*/ 563 h 685"/>
              <a:gd name="T88" fmla="*/ 585 w 604"/>
              <a:gd name="T89" fmla="*/ 544 h 685"/>
              <a:gd name="T90" fmla="*/ 342 w 604"/>
              <a:gd name="T91" fmla="*/ 659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4" h="685">
                <a:moveTo>
                  <a:pt x="521" y="129"/>
                </a:moveTo>
                <a:cubicBezTo>
                  <a:pt x="503" y="147"/>
                  <a:pt x="503" y="147"/>
                  <a:pt x="503" y="147"/>
                </a:cubicBezTo>
                <a:cubicBezTo>
                  <a:pt x="458" y="110"/>
                  <a:pt x="401" y="89"/>
                  <a:pt x="342" y="89"/>
                </a:cubicBezTo>
                <a:cubicBezTo>
                  <a:pt x="208" y="89"/>
                  <a:pt x="98" y="192"/>
                  <a:pt x="89" y="325"/>
                </a:cubicBezTo>
                <a:cubicBezTo>
                  <a:pt x="63" y="325"/>
                  <a:pt x="63" y="325"/>
                  <a:pt x="63" y="325"/>
                </a:cubicBezTo>
                <a:cubicBezTo>
                  <a:pt x="72" y="178"/>
                  <a:pt x="194" y="63"/>
                  <a:pt x="342" y="63"/>
                </a:cubicBezTo>
                <a:cubicBezTo>
                  <a:pt x="408" y="63"/>
                  <a:pt x="471" y="87"/>
                  <a:pt x="521" y="129"/>
                </a:cubicBezTo>
                <a:close/>
                <a:moveTo>
                  <a:pt x="342" y="156"/>
                </a:moveTo>
                <a:cubicBezTo>
                  <a:pt x="402" y="156"/>
                  <a:pt x="458" y="185"/>
                  <a:pt x="493" y="234"/>
                </a:cubicBezTo>
                <a:cubicBezTo>
                  <a:pt x="512" y="215"/>
                  <a:pt x="512" y="215"/>
                  <a:pt x="512" y="215"/>
                </a:cubicBezTo>
                <a:cubicBezTo>
                  <a:pt x="471" y="162"/>
                  <a:pt x="408" y="130"/>
                  <a:pt x="342" y="130"/>
                </a:cubicBezTo>
                <a:cubicBezTo>
                  <a:pt x="225" y="130"/>
                  <a:pt x="130" y="226"/>
                  <a:pt x="130" y="343"/>
                </a:cubicBezTo>
                <a:cubicBezTo>
                  <a:pt x="130" y="460"/>
                  <a:pt x="225" y="555"/>
                  <a:pt x="342" y="555"/>
                </a:cubicBezTo>
                <a:cubicBezTo>
                  <a:pt x="408" y="555"/>
                  <a:pt x="471" y="523"/>
                  <a:pt x="512" y="470"/>
                </a:cubicBezTo>
                <a:cubicBezTo>
                  <a:pt x="493" y="452"/>
                  <a:pt x="493" y="452"/>
                  <a:pt x="493" y="452"/>
                </a:cubicBezTo>
                <a:cubicBezTo>
                  <a:pt x="458" y="500"/>
                  <a:pt x="402" y="529"/>
                  <a:pt x="342" y="529"/>
                </a:cubicBezTo>
                <a:cubicBezTo>
                  <a:pt x="239" y="529"/>
                  <a:pt x="156" y="445"/>
                  <a:pt x="156" y="343"/>
                </a:cubicBezTo>
                <a:cubicBezTo>
                  <a:pt x="156" y="240"/>
                  <a:pt x="239" y="156"/>
                  <a:pt x="342" y="156"/>
                </a:cubicBezTo>
                <a:close/>
                <a:moveTo>
                  <a:pt x="542" y="148"/>
                </a:moveTo>
                <a:cubicBezTo>
                  <a:pt x="524" y="167"/>
                  <a:pt x="524" y="167"/>
                  <a:pt x="524" y="167"/>
                </a:cubicBezTo>
                <a:cubicBezTo>
                  <a:pt x="530" y="173"/>
                  <a:pt x="536" y="180"/>
                  <a:pt x="541" y="186"/>
                </a:cubicBezTo>
                <a:cubicBezTo>
                  <a:pt x="559" y="167"/>
                  <a:pt x="559" y="167"/>
                  <a:pt x="559" y="167"/>
                </a:cubicBezTo>
                <a:cubicBezTo>
                  <a:pt x="554" y="161"/>
                  <a:pt x="548" y="155"/>
                  <a:pt x="542" y="148"/>
                </a:cubicBezTo>
                <a:close/>
                <a:moveTo>
                  <a:pt x="63" y="360"/>
                </a:moveTo>
                <a:cubicBezTo>
                  <a:pt x="72" y="507"/>
                  <a:pt x="194" y="622"/>
                  <a:pt x="342" y="622"/>
                </a:cubicBezTo>
                <a:cubicBezTo>
                  <a:pt x="408" y="622"/>
                  <a:pt x="471" y="599"/>
                  <a:pt x="521" y="556"/>
                </a:cubicBezTo>
                <a:cubicBezTo>
                  <a:pt x="503" y="538"/>
                  <a:pt x="503" y="538"/>
                  <a:pt x="503" y="538"/>
                </a:cubicBezTo>
                <a:cubicBezTo>
                  <a:pt x="458" y="575"/>
                  <a:pt x="401" y="596"/>
                  <a:pt x="342" y="596"/>
                </a:cubicBezTo>
                <a:cubicBezTo>
                  <a:pt x="208" y="596"/>
                  <a:pt x="98" y="493"/>
                  <a:pt x="89" y="360"/>
                </a:cubicBezTo>
                <a:lnTo>
                  <a:pt x="63" y="360"/>
                </a:lnTo>
                <a:close/>
                <a:moveTo>
                  <a:pt x="524" y="518"/>
                </a:moveTo>
                <a:cubicBezTo>
                  <a:pt x="542" y="537"/>
                  <a:pt x="542" y="537"/>
                  <a:pt x="542" y="537"/>
                </a:cubicBezTo>
                <a:cubicBezTo>
                  <a:pt x="548" y="531"/>
                  <a:pt x="554" y="524"/>
                  <a:pt x="559" y="518"/>
                </a:cubicBezTo>
                <a:cubicBezTo>
                  <a:pt x="541" y="499"/>
                  <a:pt x="541" y="499"/>
                  <a:pt x="541" y="499"/>
                </a:cubicBezTo>
                <a:cubicBezTo>
                  <a:pt x="536" y="506"/>
                  <a:pt x="530" y="512"/>
                  <a:pt x="524" y="518"/>
                </a:cubicBezTo>
                <a:close/>
                <a:moveTo>
                  <a:pt x="342" y="659"/>
                </a:moveTo>
                <a:cubicBezTo>
                  <a:pt x="168" y="659"/>
                  <a:pt x="26" y="517"/>
                  <a:pt x="26" y="343"/>
                </a:cubicBezTo>
                <a:cubicBezTo>
                  <a:pt x="26" y="168"/>
                  <a:pt x="168" y="26"/>
                  <a:pt x="342" y="26"/>
                </a:cubicBezTo>
                <a:cubicBezTo>
                  <a:pt x="437" y="26"/>
                  <a:pt x="525" y="68"/>
                  <a:pt x="585" y="141"/>
                </a:cubicBezTo>
                <a:cubicBezTo>
                  <a:pt x="604" y="123"/>
                  <a:pt x="604" y="123"/>
                  <a:pt x="604" y="123"/>
                </a:cubicBezTo>
                <a:cubicBezTo>
                  <a:pt x="539" y="45"/>
                  <a:pt x="443" y="0"/>
                  <a:pt x="342" y="0"/>
                </a:cubicBezTo>
                <a:cubicBezTo>
                  <a:pt x="153" y="0"/>
                  <a:pt x="0" y="154"/>
                  <a:pt x="0" y="343"/>
                </a:cubicBezTo>
                <a:cubicBezTo>
                  <a:pt x="0" y="531"/>
                  <a:pt x="153" y="685"/>
                  <a:pt x="342" y="685"/>
                </a:cubicBezTo>
                <a:cubicBezTo>
                  <a:pt x="443" y="685"/>
                  <a:pt x="539" y="640"/>
                  <a:pt x="604" y="563"/>
                </a:cubicBezTo>
                <a:cubicBezTo>
                  <a:pt x="585" y="544"/>
                  <a:pt x="585" y="544"/>
                  <a:pt x="585" y="544"/>
                </a:cubicBezTo>
                <a:cubicBezTo>
                  <a:pt x="525" y="617"/>
                  <a:pt x="437" y="659"/>
                  <a:pt x="342" y="65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义启简圆体" panose="02010601030101010101" pitchFamily="2" charset="-122"/>
              <a:ea typeface="义启简圆体" panose="02010601030101010101" pitchFamily="2" charset="-122"/>
              <a:sym typeface="Arial" panose="020B0604020202020204" pitchFamily="34" charset="0"/>
            </a:endParaRPr>
          </a:p>
        </p:txBody>
      </p:sp>
      <p:sp>
        <p:nvSpPr>
          <p:cNvPr id="7" name="矩形 6"/>
          <p:cNvSpPr/>
          <p:nvPr/>
        </p:nvSpPr>
        <p:spPr>
          <a:xfrm>
            <a:off x="-10633" y="1786269"/>
            <a:ext cx="8718698" cy="3285462"/>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pic>
        <p:nvPicPr>
          <p:cNvPr id="8" name="图片 7" descr="图片包含 物体&#10;&#10;已生成高可信度的说明"/>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47909" y="1916693"/>
            <a:ext cx="1283196" cy="360578"/>
          </a:xfrm>
          <a:prstGeom prst="rect">
            <a:avLst/>
          </a:prstGeom>
        </p:spPr>
      </p:pic>
      <p:sp>
        <p:nvSpPr>
          <p:cNvPr id="9" name="文本框 8"/>
          <p:cNvSpPr txBox="1"/>
          <p:nvPr/>
        </p:nvSpPr>
        <p:spPr>
          <a:xfrm>
            <a:off x="562246" y="2531028"/>
            <a:ext cx="8323832" cy="1631216"/>
          </a:xfrm>
          <a:prstGeom prst="rect">
            <a:avLst/>
          </a:prstGeom>
          <a:noFill/>
        </p:spPr>
        <p:txBody>
          <a:bodyPr wrap="square" rtlCol="0">
            <a:spAutoFit/>
          </a:bodyPr>
          <a:lstStyle/>
          <a:p>
            <a:r>
              <a:rPr lang="en-US" altLang="zh-CN" sz="10000" dirty="0">
                <a:latin typeface="义启简圆体" panose="02010601030101010101" pitchFamily="2" charset="-122"/>
                <a:ea typeface="义启简圆体" panose="02010601030101010101" pitchFamily="2" charset="-122"/>
              </a:rPr>
              <a:t>THANK YOU</a:t>
            </a:r>
            <a:endParaRPr lang="zh-CN" altLang="en-US" sz="10000" dirty="0">
              <a:latin typeface="义启简圆体" panose="02010601030101010101" pitchFamily="2" charset="-122"/>
              <a:ea typeface="义启简圆体" panose="02010601030101010101" pitchFamily="2" charset="-122"/>
            </a:endParaRPr>
          </a:p>
        </p:txBody>
      </p:sp>
      <p:cxnSp>
        <p:nvCxnSpPr>
          <p:cNvPr id="10" name="直接连接符 9"/>
          <p:cNvCxnSpPr/>
          <p:nvPr/>
        </p:nvCxnSpPr>
        <p:spPr>
          <a:xfrm>
            <a:off x="1966404" y="1851969"/>
            <a:ext cx="0" cy="553998"/>
          </a:xfrm>
          <a:prstGeom prst="line">
            <a:avLst/>
          </a:prstGeom>
          <a:ln w="25400">
            <a:solidFill>
              <a:srgbClr val="414042"/>
            </a:solidFill>
            <a:prstDash val="sysDot"/>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072799" y="1841336"/>
            <a:ext cx="5090801" cy="600164"/>
          </a:xfrm>
          <a:prstGeom prst="rect">
            <a:avLst/>
          </a:prstGeom>
          <a:noFill/>
        </p:spPr>
        <p:txBody>
          <a:bodyPr wrap="square" rtlCol="0">
            <a:spAutoFit/>
            <a:scene3d>
              <a:camera prst="orthographicFront"/>
              <a:lightRig rig="threePt" dir="t"/>
            </a:scene3d>
            <a:sp3d contourW="12700"/>
          </a:bodyPr>
          <a:lstStyle/>
          <a:p>
            <a:pPr eaLnBrk="0"/>
            <a:r>
              <a:rPr lang="en-US" altLang="zh-CN" sz="1100" cap="none" dirty="0">
                <a:solidFill>
                  <a:srgbClr val="000000"/>
                </a:solidFill>
                <a:latin typeface="义启简圆体" panose="02010601030101010101" pitchFamily="2" charset="-122"/>
                <a:ea typeface="义启简圆体" panose="02010601030101010101" pitchFamily="2" charset="-122"/>
              </a:rPr>
              <a:t>Lorem ipsum dolor sit </a:t>
            </a:r>
            <a:r>
              <a:rPr lang="en-US" altLang="zh-CN" sz="1100" cap="none" dirty="0" err="1">
                <a:solidFill>
                  <a:srgbClr val="000000"/>
                </a:solidFill>
                <a:latin typeface="义启简圆体" panose="02010601030101010101" pitchFamily="2" charset="-122"/>
                <a:ea typeface="义启简圆体" panose="02010601030101010101" pitchFamily="2" charset="-122"/>
              </a:rPr>
              <a:t>amet</a:t>
            </a:r>
            <a:r>
              <a:rPr lang="en-US" altLang="zh-CN" sz="1100" cap="none" dirty="0">
                <a:solidFill>
                  <a:srgbClr val="000000"/>
                </a:solidFill>
                <a:latin typeface="义启简圆体" panose="02010601030101010101" pitchFamily="2" charset="-122"/>
                <a:ea typeface="义启简圆体" panose="02010601030101010101" pitchFamily="2" charset="-122"/>
              </a:rPr>
              <a:t>, </a:t>
            </a:r>
            <a:r>
              <a:rPr lang="en-US" altLang="zh-CN" sz="1100" cap="none" dirty="0" err="1">
                <a:solidFill>
                  <a:srgbClr val="000000"/>
                </a:solidFill>
                <a:latin typeface="义启简圆体" panose="02010601030101010101" pitchFamily="2" charset="-122"/>
                <a:ea typeface="义启简圆体" panose="02010601030101010101" pitchFamily="2" charset="-122"/>
              </a:rPr>
              <a:t>consectetuer</a:t>
            </a:r>
            <a:r>
              <a:rPr lang="en-US" altLang="zh-CN" sz="1100" cap="none" dirty="0">
                <a:solidFill>
                  <a:srgbClr val="000000"/>
                </a:solidFill>
                <a:latin typeface="义启简圆体" panose="02010601030101010101" pitchFamily="2" charset="-122"/>
                <a:ea typeface="义启简圆体" panose="02010601030101010101" pitchFamily="2" charset="-122"/>
              </a:rPr>
              <a:t> </a:t>
            </a:r>
            <a:r>
              <a:rPr lang="en-US" altLang="zh-CN" sz="1100" cap="none" dirty="0" err="1">
                <a:solidFill>
                  <a:srgbClr val="000000"/>
                </a:solidFill>
                <a:latin typeface="义启简圆体" panose="02010601030101010101" pitchFamily="2" charset="-122"/>
                <a:ea typeface="义启简圆体" panose="02010601030101010101" pitchFamily="2" charset="-122"/>
              </a:rPr>
              <a:t>adipiscing</a:t>
            </a:r>
            <a:r>
              <a:rPr lang="en-US" altLang="zh-CN" sz="1100" cap="none" dirty="0">
                <a:solidFill>
                  <a:srgbClr val="000000"/>
                </a:solidFill>
                <a:latin typeface="义启简圆体" panose="02010601030101010101" pitchFamily="2" charset="-122"/>
                <a:ea typeface="义启简圆体" panose="02010601030101010101" pitchFamily="2" charset="-122"/>
              </a:rPr>
              <a:t> </a:t>
            </a:r>
            <a:r>
              <a:rPr lang="en-US" altLang="zh-CN" sz="1100" cap="none" dirty="0" err="1">
                <a:solidFill>
                  <a:srgbClr val="000000"/>
                </a:solidFill>
                <a:latin typeface="义启简圆体" panose="02010601030101010101" pitchFamily="2" charset="-122"/>
                <a:ea typeface="义启简圆体" panose="02010601030101010101" pitchFamily="2" charset="-122"/>
              </a:rPr>
              <a:t>elit</a:t>
            </a:r>
            <a:r>
              <a:rPr lang="en-US" altLang="zh-CN" sz="1100" cap="none" dirty="0">
                <a:solidFill>
                  <a:srgbClr val="000000"/>
                </a:solidFill>
                <a:latin typeface="义启简圆体" panose="02010601030101010101" pitchFamily="2" charset="-122"/>
                <a:ea typeface="义启简圆体" panose="02010601030101010101" pitchFamily="2" charset="-122"/>
              </a:rPr>
              <a:t>. Maecenas </a:t>
            </a:r>
            <a:r>
              <a:rPr lang="en-US" altLang="zh-CN" sz="1100" cap="none" dirty="0" err="1">
                <a:solidFill>
                  <a:srgbClr val="000000"/>
                </a:solidFill>
                <a:latin typeface="义启简圆体" panose="02010601030101010101" pitchFamily="2" charset="-122"/>
                <a:ea typeface="义启简圆体" panose="02010601030101010101" pitchFamily="2" charset="-122"/>
              </a:rPr>
              <a:t>porttitor</a:t>
            </a:r>
            <a:r>
              <a:rPr lang="en-US" altLang="zh-CN" sz="1100" cap="none" dirty="0">
                <a:solidFill>
                  <a:srgbClr val="000000"/>
                </a:solidFill>
                <a:latin typeface="义启简圆体" panose="02010601030101010101" pitchFamily="2" charset="-122"/>
                <a:ea typeface="义启简圆体" panose="02010601030101010101" pitchFamily="2" charset="-122"/>
              </a:rPr>
              <a:t> </a:t>
            </a:r>
            <a:r>
              <a:rPr lang="en-US" altLang="zh-CN" sz="1100" cap="none" dirty="0" err="1">
                <a:solidFill>
                  <a:srgbClr val="000000"/>
                </a:solidFill>
                <a:latin typeface="义启简圆体" panose="02010601030101010101" pitchFamily="2" charset="-122"/>
                <a:ea typeface="义启简圆体" panose="02010601030101010101" pitchFamily="2" charset="-122"/>
              </a:rPr>
              <a:t>congue</a:t>
            </a:r>
            <a:r>
              <a:rPr lang="en-US" altLang="zh-CN" sz="1100" cap="none" dirty="0">
                <a:solidFill>
                  <a:srgbClr val="000000"/>
                </a:solidFill>
                <a:latin typeface="义启简圆体" panose="02010601030101010101" pitchFamily="2" charset="-122"/>
                <a:ea typeface="义启简圆体" panose="02010601030101010101" pitchFamily="2" charset="-122"/>
              </a:rPr>
              <a:t> </a:t>
            </a:r>
            <a:r>
              <a:rPr lang="en-US" altLang="zh-CN" sz="1100" cap="none" dirty="0" err="1">
                <a:solidFill>
                  <a:srgbClr val="000000"/>
                </a:solidFill>
                <a:latin typeface="义启简圆体" panose="02010601030101010101" pitchFamily="2" charset="-122"/>
                <a:ea typeface="义启简圆体" panose="02010601030101010101" pitchFamily="2" charset="-122"/>
              </a:rPr>
              <a:t>massa</a:t>
            </a:r>
            <a:r>
              <a:rPr lang="en-US" altLang="zh-CN" sz="1100" cap="none" dirty="0">
                <a:solidFill>
                  <a:srgbClr val="000000"/>
                </a:solidFill>
                <a:latin typeface="义启简圆体" panose="02010601030101010101" pitchFamily="2" charset="-122"/>
                <a:ea typeface="义启简圆体" panose="02010601030101010101" pitchFamily="2" charset="-122"/>
              </a:rPr>
              <a:t>. </a:t>
            </a:r>
            <a:r>
              <a:rPr lang="en-US" altLang="zh-CN" sz="1100" cap="none" dirty="0" err="1">
                <a:solidFill>
                  <a:srgbClr val="000000"/>
                </a:solidFill>
                <a:latin typeface="义启简圆体" panose="02010601030101010101" pitchFamily="2" charset="-122"/>
                <a:ea typeface="义启简圆体" panose="02010601030101010101" pitchFamily="2" charset="-122"/>
              </a:rPr>
              <a:t>Fusce</a:t>
            </a:r>
            <a:r>
              <a:rPr lang="en-US" altLang="zh-CN" sz="1100" cap="none" dirty="0">
                <a:solidFill>
                  <a:srgbClr val="000000"/>
                </a:solidFill>
                <a:latin typeface="义启简圆体" panose="02010601030101010101" pitchFamily="2" charset="-122"/>
                <a:ea typeface="义启简圆体" panose="02010601030101010101" pitchFamily="2" charset="-122"/>
              </a:rPr>
              <a:t> </a:t>
            </a:r>
            <a:r>
              <a:rPr lang="en-US" altLang="zh-CN" sz="1100" cap="none" dirty="0" err="1">
                <a:solidFill>
                  <a:srgbClr val="000000"/>
                </a:solidFill>
                <a:latin typeface="义启简圆体" panose="02010601030101010101" pitchFamily="2" charset="-122"/>
                <a:ea typeface="义启简圆体" panose="02010601030101010101" pitchFamily="2" charset="-122"/>
              </a:rPr>
              <a:t>posuere</a:t>
            </a:r>
            <a:r>
              <a:rPr lang="en-US" altLang="zh-CN" sz="1100" cap="none" dirty="0">
                <a:solidFill>
                  <a:srgbClr val="000000"/>
                </a:solidFill>
                <a:latin typeface="义启简圆体" panose="02010601030101010101" pitchFamily="2" charset="-122"/>
                <a:ea typeface="义启简圆体" panose="02010601030101010101" pitchFamily="2" charset="-122"/>
              </a:rPr>
              <a:t>, </a:t>
            </a:r>
            <a:endParaRPr lang="en-US" altLang="zh-CN" sz="1100" cap="none" dirty="0">
              <a:solidFill>
                <a:srgbClr val="000000"/>
              </a:solidFill>
              <a:latin typeface="义启简圆体" panose="02010601030101010101" pitchFamily="2" charset="-122"/>
              <a:ea typeface="义启简圆体" panose="02010601030101010101" pitchFamily="2" charset="-122"/>
            </a:endParaRPr>
          </a:p>
          <a:p>
            <a:pPr eaLnBrk="0"/>
            <a:r>
              <a:rPr lang="en-US" altLang="zh-CN" sz="1100" cap="none" dirty="0">
                <a:solidFill>
                  <a:srgbClr val="000000"/>
                </a:solidFill>
                <a:latin typeface="义启简圆体" panose="02010601030101010101" pitchFamily="2" charset="-122"/>
                <a:ea typeface="义启简圆体" panose="02010601030101010101" pitchFamily="2" charset="-122"/>
              </a:rPr>
              <a:t>Nunc </a:t>
            </a:r>
            <a:r>
              <a:rPr lang="en-US" altLang="zh-CN" sz="1100" cap="none" dirty="0" err="1">
                <a:solidFill>
                  <a:srgbClr val="000000"/>
                </a:solidFill>
                <a:latin typeface="义启简圆体" panose="02010601030101010101" pitchFamily="2" charset="-122"/>
                <a:ea typeface="义启简圆体" panose="02010601030101010101" pitchFamily="2" charset="-122"/>
              </a:rPr>
              <a:t>viverra</a:t>
            </a:r>
            <a:r>
              <a:rPr lang="en-US" altLang="zh-CN" sz="1100" cap="none" dirty="0">
                <a:solidFill>
                  <a:srgbClr val="000000"/>
                </a:solidFill>
                <a:latin typeface="义启简圆体" panose="02010601030101010101" pitchFamily="2" charset="-122"/>
                <a:ea typeface="义启简圆体" panose="02010601030101010101" pitchFamily="2" charset="-122"/>
              </a:rPr>
              <a:t> </a:t>
            </a:r>
            <a:r>
              <a:rPr lang="en-US" altLang="zh-CN" sz="1100" cap="none" dirty="0" err="1">
                <a:solidFill>
                  <a:srgbClr val="000000"/>
                </a:solidFill>
                <a:latin typeface="义启简圆体" panose="02010601030101010101" pitchFamily="2" charset="-122"/>
                <a:ea typeface="义启简圆体" panose="02010601030101010101" pitchFamily="2" charset="-122"/>
              </a:rPr>
              <a:t>imperdiet</a:t>
            </a:r>
            <a:r>
              <a:rPr lang="en-US" altLang="zh-CN" sz="1100" cap="none" dirty="0">
                <a:solidFill>
                  <a:srgbClr val="000000"/>
                </a:solidFill>
                <a:latin typeface="义启简圆体" panose="02010601030101010101" pitchFamily="2" charset="-122"/>
                <a:ea typeface="义启简圆体" panose="02010601030101010101" pitchFamily="2" charset="-122"/>
              </a:rPr>
              <a:t> </a:t>
            </a:r>
            <a:r>
              <a:rPr lang="en-US" altLang="zh-CN" sz="1100" cap="none" dirty="0" err="1">
                <a:solidFill>
                  <a:srgbClr val="000000"/>
                </a:solidFill>
                <a:latin typeface="义启简圆体" panose="02010601030101010101" pitchFamily="2" charset="-122"/>
                <a:ea typeface="义启简圆体" panose="02010601030101010101" pitchFamily="2" charset="-122"/>
              </a:rPr>
              <a:t>enim</a:t>
            </a:r>
            <a:r>
              <a:rPr lang="en-US" altLang="zh-CN" sz="1100" cap="none" dirty="0">
                <a:solidFill>
                  <a:srgbClr val="000000"/>
                </a:solidFill>
                <a:latin typeface="义启简圆体" panose="02010601030101010101" pitchFamily="2" charset="-122"/>
                <a:ea typeface="义启简圆体" panose="02010601030101010101" pitchFamily="2" charset="-122"/>
              </a:rPr>
              <a:t>. </a:t>
            </a:r>
            <a:r>
              <a:rPr lang="en-US" altLang="zh-CN" sz="1100" cap="none" dirty="0" err="1">
                <a:solidFill>
                  <a:srgbClr val="000000"/>
                </a:solidFill>
                <a:latin typeface="义启简圆体" panose="02010601030101010101" pitchFamily="2" charset="-122"/>
                <a:ea typeface="义启简圆体" panose="02010601030101010101" pitchFamily="2" charset="-122"/>
              </a:rPr>
              <a:t>Fusce</a:t>
            </a:r>
            <a:r>
              <a:rPr lang="en-US" altLang="zh-CN" sz="1100" cap="none" dirty="0">
                <a:solidFill>
                  <a:srgbClr val="000000"/>
                </a:solidFill>
                <a:latin typeface="义启简圆体" panose="02010601030101010101" pitchFamily="2" charset="-122"/>
                <a:ea typeface="义启简圆体" panose="02010601030101010101" pitchFamily="2" charset="-122"/>
              </a:rPr>
              <a:t> est. </a:t>
            </a:r>
            <a:r>
              <a:rPr lang="en-US" altLang="zh-CN" sz="1100" cap="none" dirty="0" err="1">
                <a:solidFill>
                  <a:srgbClr val="000000"/>
                </a:solidFill>
                <a:latin typeface="义启简圆体" panose="02010601030101010101" pitchFamily="2" charset="-122"/>
                <a:ea typeface="义启简圆体" panose="02010601030101010101" pitchFamily="2" charset="-122"/>
              </a:rPr>
              <a:t>Vivamus</a:t>
            </a:r>
            <a:r>
              <a:rPr lang="en-US" altLang="zh-CN" sz="1100" cap="none" dirty="0">
                <a:solidFill>
                  <a:srgbClr val="000000"/>
                </a:solidFill>
                <a:latin typeface="义启简圆体" panose="02010601030101010101" pitchFamily="2" charset="-122"/>
                <a:ea typeface="义启简圆体" panose="02010601030101010101" pitchFamily="2" charset="-122"/>
              </a:rPr>
              <a:t> a </a:t>
            </a:r>
            <a:r>
              <a:rPr lang="en-US" altLang="zh-CN" sz="1100" cap="none" dirty="0" err="1">
                <a:solidFill>
                  <a:srgbClr val="000000"/>
                </a:solidFill>
                <a:latin typeface="义启简圆体" panose="02010601030101010101" pitchFamily="2" charset="-122"/>
                <a:ea typeface="义启简圆体" panose="02010601030101010101" pitchFamily="2" charset="-122"/>
              </a:rPr>
              <a:t>tellus</a:t>
            </a:r>
            <a:r>
              <a:rPr lang="en-US" altLang="zh-CN" sz="1100" cap="none" dirty="0">
                <a:solidFill>
                  <a:srgbClr val="000000"/>
                </a:solidFill>
                <a:latin typeface="义启简圆体" panose="02010601030101010101" pitchFamily="2" charset="-122"/>
                <a:ea typeface="义启简圆体" panose="02010601030101010101" pitchFamily="2" charset="-122"/>
              </a:rPr>
              <a:t>.</a:t>
            </a:r>
            <a:endParaRPr lang="en-US" altLang="zh-CN" sz="1100" cap="none" dirty="0">
              <a:solidFill>
                <a:srgbClr val="000000"/>
              </a:solidFill>
              <a:latin typeface="义启简圆体" panose="02010601030101010101" pitchFamily="2" charset="-122"/>
              <a:ea typeface="义启简圆体" panose="02010601030101010101" pitchFamily="2" charset="-122"/>
            </a:endParaRPr>
          </a:p>
        </p:txBody>
      </p:sp>
      <p:sp useBgFill="1">
        <p:nvSpPr>
          <p:cNvPr id="12" name="矩形 11"/>
          <p:cNvSpPr/>
          <p:nvPr/>
        </p:nvSpPr>
        <p:spPr>
          <a:xfrm>
            <a:off x="729394" y="4312207"/>
            <a:ext cx="1852138" cy="4243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latin typeface="义启简圆体" panose="02010601030101010101" pitchFamily="2" charset="-122"/>
                <a:ea typeface="义启简圆体" panose="02010601030101010101" pitchFamily="2" charset="-122"/>
              </a:rPr>
              <a:t>汇报人：果子</a:t>
            </a:r>
            <a:endParaRPr lang="en-US" altLang="zh-CN" dirty="0">
              <a:latin typeface="义启简圆体" panose="02010601030101010101" pitchFamily="2" charset="-122"/>
              <a:ea typeface="义启简圆体" panose="02010601030101010101" pitchFamily="2" charset="-122"/>
            </a:endParaRPr>
          </a:p>
        </p:txBody>
      </p:sp>
      <p:sp useBgFill="1">
        <p:nvSpPr>
          <p:cNvPr id="13" name="矩形 12"/>
          <p:cNvSpPr/>
          <p:nvPr/>
        </p:nvSpPr>
        <p:spPr>
          <a:xfrm>
            <a:off x="3020309" y="4312207"/>
            <a:ext cx="3553119" cy="4243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latin typeface="义启简圆体" panose="02010601030101010101" pitchFamily="2" charset="-122"/>
                <a:ea typeface="义启简圆体" panose="02010601030101010101" pitchFamily="2" charset="-122"/>
              </a:rPr>
              <a:t>汇报日期：</a:t>
            </a:r>
            <a:r>
              <a:rPr lang="en-US" altLang="zh-CN" dirty="0">
                <a:latin typeface="义启简圆体" panose="02010601030101010101" pitchFamily="2" charset="-122"/>
                <a:ea typeface="义启简圆体" panose="02010601030101010101" pitchFamily="2" charset="-122"/>
              </a:rPr>
              <a:t>20XX</a:t>
            </a:r>
            <a:r>
              <a:rPr lang="zh-CN" altLang="en-US" dirty="0">
                <a:latin typeface="义启简圆体" panose="02010601030101010101" pitchFamily="2" charset="-122"/>
                <a:ea typeface="义启简圆体" panose="02010601030101010101" pitchFamily="2" charset="-122"/>
              </a:rPr>
              <a:t>年</a:t>
            </a:r>
            <a:r>
              <a:rPr lang="en-US" altLang="zh-CN" dirty="0">
                <a:latin typeface="义启简圆体" panose="02010601030101010101" pitchFamily="2" charset="-122"/>
                <a:ea typeface="义启简圆体" panose="02010601030101010101" pitchFamily="2" charset="-122"/>
              </a:rPr>
              <a:t>XX</a:t>
            </a:r>
            <a:r>
              <a:rPr lang="zh-CN" altLang="en-US" dirty="0">
                <a:latin typeface="义启简圆体" panose="02010601030101010101" pitchFamily="2" charset="-122"/>
                <a:ea typeface="义启简圆体" panose="02010601030101010101" pitchFamily="2" charset="-122"/>
              </a:rPr>
              <a:t>月</a:t>
            </a:r>
            <a:r>
              <a:rPr lang="en-US" altLang="zh-CN" dirty="0">
                <a:latin typeface="义启简圆体" panose="02010601030101010101" pitchFamily="2" charset="-122"/>
                <a:ea typeface="义启简圆体" panose="02010601030101010101" pitchFamily="2" charset="-122"/>
              </a:rPr>
              <a:t>XX</a:t>
            </a:r>
            <a:r>
              <a:rPr lang="zh-CN" altLang="en-US" dirty="0">
                <a:latin typeface="义启简圆体" panose="02010601030101010101" pitchFamily="2" charset="-122"/>
                <a:ea typeface="义启简圆体" panose="02010601030101010101" pitchFamily="2" charset="-122"/>
              </a:rPr>
              <a:t>日</a:t>
            </a:r>
            <a:endParaRPr lang="zh-CN" altLang="en-US" dirty="0">
              <a:latin typeface="义启简圆体" panose="02010601030101010101" pitchFamily="2" charset="-122"/>
              <a:ea typeface="义启简圆体" panose="02010601030101010101" pitchFamily="2" charset="-122"/>
            </a:endParaRPr>
          </a:p>
        </p:txBody>
      </p:sp>
      <p:grpSp>
        <p:nvGrpSpPr>
          <p:cNvPr id="14" name="PA_组合 18"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custDataLst>
              <p:tags r:id="rId4"/>
            </p:custDataLst>
          </p:nvPr>
        </p:nvGrpSpPr>
        <p:grpSpPr>
          <a:xfrm>
            <a:off x="291157" y="303679"/>
            <a:ext cx="473994" cy="498672"/>
            <a:chOff x="684225" y="709112"/>
            <a:chExt cx="551643" cy="580363"/>
          </a:xfrm>
          <a:solidFill>
            <a:schemeClr val="bg1"/>
          </a:solidFill>
          <a:effectLst>
            <a:outerShdw blurRad="127000" dist="38100" dir="5400000" algn="t" rotWithShape="0">
              <a:srgbClr val="38316B">
                <a:alpha val="40000"/>
              </a:srgbClr>
            </a:outerShdw>
          </a:effectLst>
        </p:grpSpPr>
        <p:sp>
          <p:nvSpPr>
            <p:cNvPr id="15" name="圆角矩形 19"/>
            <p:cNvSpPr/>
            <p:nvPr/>
          </p:nvSpPr>
          <p:spPr>
            <a:xfrm rot="900000">
              <a:off x="684225" y="854412"/>
              <a:ext cx="86573" cy="2716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义启简圆体" panose="02010601030101010101" pitchFamily="2" charset="-122"/>
                <a:ea typeface="义启简圆体" panose="02010601030101010101" pitchFamily="2" charset="-122"/>
              </a:endParaRPr>
            </a:p>
          </p:txBody>
        </p:sp>
        <p:sp>
          <p:nvSpPr>
            <p:cNvPr id="16" name="圆角矩形 20"/>
            <p:cNvSpPr/>
            <p:nvPr/>
          </p:nvSpPr>
          <p:spPr>
            <a:xfrm rot="900000">
              <a:off x="857090" y="709112"/>
              <a:ext cx="86863" cy="44238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义启简圆体" panose="02010601030101010101" pitchFamily="2" charset="-122"/>
                <a:ea typeface="义启简圆体" panose="02010601030101010101" pitchFamily="2" charset="-122"/>
              </a:endParaRPr>
            </a:p>
          </p:txBody>
        </p:sp>
        <p:sp>
          <p:nvSpPr>
            <p:cNvPr id="17" name="圆角矩形 21"/>
            <p:cNvSpPr/>
            <p:nvPr/>
          </p:nvSpPr>
          <p:spPr>
            <a:xfrm rot="900000">
              <a:off x="976140" y="847089"/>
              <a:ext cx="86863" cy="44238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义启简圆体" panose="02010601030101010101" pitchFamily="2" charset="-122"/>
                <a:ea typeface="义启简圆体" panose="02010601030101010101" pitchFamily="2" charset="-122"/>
              </a:endParaRPr>
            </a:p>
          </p:txBody>
        </p:sp>
        <p:sp>
          <p:nvSpPr>
            <p:cNvPr id="18" name="圆角矩形 22"/>
            <p:cNvSpPr/>
            <p:nvPr/>
          </p:nvSpPr>
          <p:spPr>
            <a:xfrm rot="900000">
              <a:off x="1149295" y="854412"/>
              <a:ext cx="86573" cy="2716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义启简圆体" panose="02010601030101010101" pitchFamily="2" charset="-122"/>
                <a:ea typeface="义启简圆体" panose="02010601030101010101" pitchFamily="2" charset="-122"/>
              </a:endParaRPr>
            </a:p>
          </p:txBody>
        </p:sp>
      </p:grpSp>
      <p:sp>
        <p:nvSpPr>
          <p:cNvPr id="19" name="PA_文本框 23"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custDataLst>
              <p:tags r:id="rId5"/>
            </p:custDataLst>
          </p:nvPr>
        </p:nvSpPr>
        <p:spPr>
          <a:xfrm>
            <a:off x="910098" y="149478"/>
            <a:ext cx="2088283" cy="369332"/>
          </a:xfrm>
          <a:prstGeom prst="rect">
            <a:avLst/>
          </a:prstGeom>
          <a:noFill/>
        </p:spPr>
        <p:txBody>
          <a:bodyPr wrap="square" rtlCol="0">
            <a:spAutoFit/>
          </a:bodyPr>
          <a:lstStyle/>
          <a:p>
            <a:r>
              <a:rPr lang="en-US" altLang="zh-CN" dirty="0">
                <a:solidFill>
                  <a:schemeClr val="bg1"/>
                </a:solidFill>
                <a:latin typeface="义启简圆体" panose="02010601030101010101" pitchFamily="2" charset="-122"/>
                <a:ea typeface="义启简圆体" panose="02010601030101010101" pitchFamily="2" charset="-122"/>
                <a:cs typeface="Meiryo UI" panose="020B0604030504040204" pitchFamily="34" charset="-128"/>
              </a:rPr>
              <a:t>DESIGNERS</a:t>
            </a:r>
            <a:endParaRPr lang="zh-CN" altLang="en-US" dirty="0">
              <a:solidFill>
                <a:schemeClr val="bg1"/>
              </a:solidFill>
              <a:latin typeface="义启简圆体" panose="02010601030101010101" pitchFamily="2" charset="-122"/>
              <a:ea typeface="义启简圆体" panose="02010601030101010101" pitchFamily="2" charset="-122"/>
              <a:cs typeface="Meiryo UI" panose="020B0604030504040204" pitchFamily="34" charset="-128"/>
            </a:endParaRPr>
          </a:p>
        </p:txBody>
      </p:sp>
      <p:sp>
        <p:nvSpPr>
          <p:cNvPr id="20" name="PA_文本框 24"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custDataLst>
              <p:tags r:id="rId6"/>
            </p:custDataLst>
          </p:nvPr>
        </p:nvSpPr>
        <p:spPr>
          <a:xfrm>
            <a:off x="910098" y="500232"/>
            <a:ext cx="2088283" cy="369332"/>
          </a:xfrm>
          <a:prstGeom prst="rect">
            <a:avLst/>
          </a:prstGeom>
          <a:noFill/>
        </p:spPr>
        <p:txBody>
          <a:bodyPr wrap="square" rtlCol="0">
            <a:spAutoFit/>
          </a:bodyPr>
          <a:lstStyle/>
          <a:p>
            <a:pPr eaLnBrk="0"/>
            <a:r>
              <a:rPr lang="en-US" altLang="zh-CN" dirty="0">
                <a:solidFill>
                  <a:schemeClr val="bg1"/>
                </a:solidFill>
                <a:latin typeface="义启简圆体" panose="02010601030101010101" pitchFamily="2" charset="-122"/>
                <a:ea typeface="义启简圆体" panose="02010601030101010101" pitchFamily="2" charset="-122"/>
              </a:rPr>
              <a:t>PowerPoint</a:t>
            </a:r>
            <a:endParaRPr lang="ko-KR" altLang="en-US" dirty="0">
              <a:solidFill>
                <a:schemeClr val="bg1"/>
              </a:solidFill>
              <a:latin typeface="义启简圆体" panose="02010601030101010101" pitchFamily="2" charset="-122"/>
              <a:ea typeface="微软雅黑" panose="020B0503020204020204" charset="-122"/>
            </a:endParaRPr>
          </a:p>
        </p:txBody>
      </p:sp>
      <p:sp>
        <p:nvSpPr>
          <p:cNvPr id="21" name="PA_文本框 25"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custDataLst>
              <p:tags r:id="rId7"/>
            </p:custDataLst>
          </p:nvPr>
        </p:nvSpPr>
        <p:spPr>
          <a:xfrm>
            <a:off x="910098" y="900145"/>
            <a:ext cx="2088283" cy="369332"/>
          </a:xfrm>
          <a:prstGeom prst="rect">
            <a:avLst/>
          </a:prstGeom>
          <a:noFill/>
        </p:spPr>
        <p:txBody>
          <a:bodyPr wrap="square" rtlCol="0">
            <a:spAutoFit/>
          </a:bodyPr>
          <a:lstStyle/>
          <a:p>
            <a:r>
              <a:rPr lang="en-US" altLang="zh-CN" dirty="0">
                <a:solidFill>
                  <a:schemeClr val="bg1"/>
                </a:solidFill>
                <a:latin typeface="义启简圆体" panose="02010601030101010101" pitchFamily="2" charset="-122"/>
                <a:ea typeface="义启简圆体" panose="02010601030101010101" pitchFamily="2" charset="-122"/>
                <a:cs typeface="Meiryo UI" panose="020B0604030504040204" pitchFamily="34" charset="-128"/>
              </a:rPr>
              <a:t>MORE</a:t>
            </a:r>
            <a:endParaRPr lang="zh-CN" altLang="en-US" dirty="0">
              <a:solidFill>
                <a:schemeClr val="bg1"/>
              </a:solidFill>
              <a:latin typeface="义启简圆体" panose="02010601030101010101" pitchFamily="2" charset="-122"/>
              <a:ea typeface="义启简圆体" panose="02010601030101010101" pitchFamily="2" charset="-122"/>
              <a:cs typeface="Meiryo UI" panose="020B0604030504040204" pitchFamily="34" charset="-128"/>
            </a:endParaRPr>
          </a:p>
        </p:txBody>
      </p:sp>
      <p:sp>
        <p:nvSpPr>
          <p:cNvPr id="22" name="文本框 21"/>
          <p:cNvSpPr txBox="1"/>
          <p:nvPr/>
        </p:nvSpPr>
        <p:spPr>
          <a:xfrm>
            <a:off x="11149470" y="231057"/>
            <a:ext cx="861774" cy="6395886"/>
          </a:xfrm>
          <a:prstGeom prst="rect">
            <a:avLst/>
          </a:prstGeom>
          <a:noFill/>
        </p:spPr>
        <p:txBody>
          <a:bodyPr vert="eaVert" wrap="square" rtlCol="0">
            <a:spAutoFit/>
          </a:bodyPr>
          <a:lstStyle/>
          <a:p>
            <a:pPr algn="ctr">
              <a:lnSpc>
                <a:spcPct val="150000"/>
              </a:lnSpc>
            </a:pPr>
            <a:r>
              <a:rPr lang="en-US" altLang="zh-CN" sz="1100" dirty="0">
                <a:solidFill>
                  <a:schemeClr val="bg1"/>
                </a:solidFill>
                <a:latin typeface="义启简圆体" panose="02010601030101010101" pitchFamily="2" charset="-122"/>
                <a:ea typeface="义启简圆体" panose="02010601030101010101" pitchFamily="2" charset="-122"/>
              </a:rPr>
              <a:t>Please enter the title Please enter the title</a:t>
            </a:r>
            <a:r>
              <a:rPr lang="zh-CN" altLang="en-US" sz="1100" dirty="0">
                <a:solidFill>
                  <a:schemeClr val="bg1"/>
                </a:solidFill>
                <a:latin typeface="义启简圆体" panose="02010601030101010101" pitchFamily="2" charset="-122"/>
                <a:ea typeface="义启简圆体" panose="02010601030101010101" pitchFamily="2" charset="-122"/>
              </a:rPr>
              <a:t> </a:t>
            </a:r>
            <a:r>
              <a:rPr lang="en-US" altLang="zh-CN" sz="1100" dirty="0">
                <a:solidFill>
                  <a:schemeClr val="bg1"/>
                </a:solidFill>
                <a:latin typeface="义启简圆体" panose="02010601030101010101" pitchFamily="2" charset="-122"/>
                <a:ea typeface="义启简圆体" panose="02010601030101010101" pitchFamily="2" charset="-122"/>
              </a:rPr>
              <a:t>Please enter the title Please enter the title</a:t>
            </a:r>
            <a:endParaRPr lang="zh-CN" altLang="en-US" sz="1100" dirty="0">
              <a:solidFill>
                <a:schemeClr val="bg1"/>
              </a:solidFill>
              <a:latin typeface="义启简圆体" panose="02010601030101010101" pitchFamily="2" charset="-122"/>
              <a:ea typeface="义启简圆体" panose="02010601030101010101" pitchFamily="2" charset="-122"/>
            </a:endParaRPr>
          </a:p>
          <a:p>
            <a:pPr algn="ctr">
              <a:lnSpc>
                <a:spcPct val="150000"/>
              </a:lnSpc>
            </a:pPr>
            <a:r>
              <a:rPr lang="en-US" altLang="zh-CN" sz="1100" dirty="0">
                <a:solidFill>
                  <a:schemeClr val="bg1"/>
                </a:solidFill>
                <a:latin typeface="义启简圆体" panose="02010601030101010101" pitchFamily="2" charset="-122"/>
                <a:ea typeface="义启简圆体" panose="02010601030101010101" pitchFamily="2" charset="-122"/>
              </a:rPr>
              <a:t>Please enter the title</a:t>
            </a:r>
            <a:r>
              <a:rPr lang="zh-CN" altLang="en-US" sz="1100" dirty="0">
                <a:solidFill>
                  <a:schemeClr val="bg1"/>
                </a:solidFill>
                <a:latin typeface="义启简圆体" panose="02010601030101010101" pitchFamily="2" charset="-122"/>
                <a:ea typeface="义启简圆体" panose="02010601030101010101" pitchFamily="2" charset="-122"/>
              </a:rPr>
              <a:t> </a:t>
            </a:r>
            <a:r>
              <a:rPr lang="en-US" altLang="zh-CN" sz="1100" dirty="0">
                <a:solidFill>
                  <a:schemeClr val="bg1"/>
                </a:solidFill>
                <a:latin typeface="义启简圆体" panose="02010601030101010101" pitchFamily="2" charset="-122"/>
                <a:ea typeface="义启简圆体" panose="02010601030101010101" pitchFamily="2" charset="-122"/>
              </a:rPr>
              <a:t>Please enter the title</a:t>
            </a:r>
            <a:endParaRPr lang="zh-CN" altLang="en-US" sz="1100" dirty="0">
              <a:solidFill>
                <a:schemeClr val="bg1"/>
              </a:solidFill>
              <a:latin typeface="义启简圆体" panose="02010601030101010101" pitchFamily="2" charset="-122"/>
              <a:ea typeface="义启简圆体" panose="02010601030101010101" pitchFamily="2" charset="-122"/>
            </a:endParaRPr>
          </a:p>
          <a:p>
            <a:pPr algn="ctr"/>
            <a:endParaRPr lang="zh-CN" altLang="en-US" sz="1100" dirty="0">
              <a:solidFill>
                <a:schemeClr val="bg1"/>
              </a:solidFill>
              <a:latin typeface="义启简圆体" panose="02010601030101010101" pitchFamily="2" charset="-122"/>
              <a:ea typeface="义启简圆体" panose="02010601030101010101" pitchFamily="2" charset="-122"/>
            </a:endParaRPr>
          </a:p>
        </p:txBody>
      </p:sp>
      <p:pic>
        <p:nvPicPr>
          <p:cNvPr id="24" name="17877062未来科技感轻快宣传片配乐">
            <a:hlinkClick r:id="" action="ppaction://media"/>
          </p:cNvPr>
          <p:cNvPicPr>
            <a:picLocks noChangeAspect="1"/>
          </p:cNvPicPr>
          <p:nvPr>
            <a:audioFile r:link="rId8"/>
            <p:extLst>
              <p:ext uri="{DAA4B4D4-6D71-4841-9C94-3DE7FCFB9230}">
                <p14:media xmlns:p14="http://schemas.microsoft.com/office/powerpoint/2010/main" r:embed="rId9">
                  <p14:trim st="3000.000000"/>
                </p14:media>
              </p:ext>
            </p:extLst>
          </p:nvPr>
        </p:nvPicPr>
        <p:blipFill>
          <a:blip r:embed="rId10"/>
          <a:stretch>
            <a:fillRect/>
          </a:stretch>
        </p:blipFill>
        <p:spPr>
          <a:xfrm>
            <a:off x="148088" y="-617957"/>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400" advClick="0" advTm="1000">
        <p14:honeycomb/>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10" presetClass="entr" presetSubtype="0" fill="hold" nodeType="withEffect">
                                  <p:stCondLst>
                                    <p:cond delay="6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par>
                                <p:cTn id="10" presetID="35" presetClass="path" presetSubtype="0" decel="100000" fill="hold" nodeType="withEffect">
                                  <p:stCondLst>
                                    <p:cond delay="600"/>
                                  </p:stCondLst>
                                  <p:childTnLst>
                                    <p:animMotion origin="layout" path="M -0.01927 -0.02825 L 8.33333E-7 4.44444E-6 " pathEditMode="relative" rAng="0" ptsTypes="AA">
                                      <p:cBhvr>
                                        <p:cTn id="11" dur="1000" fill="hold"/>
                                        <p:tgtEl>
                                          <p:spTgt spid="14"/>
                                        </p:tgtEl>
                                        <p:attrNameLst>
                                          <p:attrName>ppt_x</p:attrName>
                                          <p:attrName>ppt_y</p:attrName>
                                        </p:attrNameLst>
                                      </p:cBhvr>
                                      <p:rCtr x="964" y="1412"/>
                                    </p:animMotion>
                                  </p:childTnLst>
                                </p:cTn>
                              </p:par>
                              <p:par>
                                <p:cTn id="12" presetID="10" presetClass="entr" presetSubtype="0" fill="hold" grpId="0" nodeType="withEffect">
                                  <p:stCondLst>
                                    <p:cond delay="4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35" presetClass="path" presetSubtype="0" decel="100000" fill="hold" grpId="1" nodeType="withEffect">
                                  <p:stCondLst>
                                    <p:cond delay="400"/>
                                  </p:stCondLst>
                                  <p:childTnLst>
                                    <p:animMotion origin="layout" path="M -0.01927 -0.02824 L 3.54167E-6 -1.11111E-6 " pathEditMode="relative" rAng="0" ptsTypes="AA">
                                      <p:cBhvr>
                                        <p:cTn id="16" dur="1000" fill="hold"/>
                                        <p:tgtEl>
                                          <p:spTgt spid="19"/>
                                        </p:tgtEl>
                                        <p:attrNameLst>
                                          <p:attrName>ppt_x</p:attrName>
                                          <p:attrName>ppt_y</p:attrName>
                                        </p:attrNameLst>
                                      </p:cBhvr>
                                      <p:rCtr x="964" y="1412"/>
                                    </p:animMotion>
                                  </p:childTnLst>
                                </p:cTn>
                              </p:par>
                              <p:par>
                                <p:cTn id="17" presetID="10" presetClass="entr" presetSubtype="0" fill="hold" grpId="0" nodeType="withEffect">
                                  <p:stCondLst>
                                    <p:cond delay="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35" presetClass="path" presetSubtype="0" decel="100000" fill="hold" grpId="1" nodeType="withEffect">
                                  <p:stCondLst>
                                    <p:cond delay="200"/>
                                  </p:stCondLst>
                                  <p:childTnLst>
                                    <p:animMotion origin="layout" path="M -0.01927 -0.02824 L 3.54167E-6 1.48148E-6 " pathEditMode="relative" rAng="0" ptsTypes="AA">
                                      <p:cBhvr>
                                        <p:cTn id="21" dur="1000" fill="hold"/>
                                        <p:tgtEl>
                                          <p:spTgt spid="20"/>
                                        </p:tgtEl>
                                        <p:attrNameLst>
                                          <p:attrName>ppt_x</p:attrName>
                                          <p:attrName>ppt_y</p:attrName>
                                        </p:attrNameLst>
                                      </p:cBhvr>
                                      <p:rCtr x="964" y="1412"/>
                                    </p:animMotion>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35" presetClass="path" presetSubtype="0" decel="100000" fill="hold" grpId="1" nodeType="withEffect">
                                  <p:stCondLst>
                                    <p:cond delay="0"/>
                                  </p:stCondLst>
                                  <p:childTnLst>
                                    <p:animMotion origin="layout" path="M -0.01927 -0.02824 L 3.54167E-6 -1.85185E-6 " pathEditMode="relative" rAng="0" ptsTypes="AA">
                                      <p:cBhvr>
                                        <p:cTn id="26" dur="1000" fill="hold"/>
                                        <p:tgtEl>
                                          <p:spTgt spid="21"/>
                                        </p:tgtEl>
                                        <p:attrNameLst>
                                          <p:attrName>ppt_x</p:attrName>
                                          <p:attrName>ppt_y</p:attrName>
                                        </p:attrNameLst>
                                      </p:cBhvr>
                                      <p:rCtr x="964" y="1412"/>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par>
                                <p:cTn id="40" presetID="22" presetClass="entr" presetSubtype="1"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randombar(horizont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animEffect transition="in" filter="fade">
                                      <p:cBhvr>
                                        <p:cTn id="54" dur="500"/>
                                        <p:tgtEl>
                                          <p:spTgt spid="1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500" fill="hold"/>
                                        <p:tgtEl>
                                          <p:spTgt spid="13"/>
                                        </p:tgtEl>
                                        <p:attrNameLst>
                                          <p:attrName>ppt_w</p:attrName>
                                        </p:attrNameLst>
                                      </p:cBhvr>
                                      <p:tavLst>
                                        <p:tav tm="0">
                                          <p:val>
                                            <p:fltVal val="0"/>
                                          </p:val>
                                        </p:tav>
                                        <p:tav tm="100000">
                                          <p:val>
                                            <p:strVal val="#ppt_w"/>
                                          </p:val>
                                        </p:tav>
                                      </p:tavLst>
                                    </p:anim>
                                    <p:anim calcmode="lin" valueType="num">
                                      <p:cBhvr>
                                        <p:cTn id="58" dur="500" fill="hold"/>
                                        <p:tgtEl>
                                          <p:spTgt spid="13"/>
                                        </p:tgtEl>
                                        <p:attrNameLst>
                                          <p:attrName>ppt_h</p:attrName>
                                        </p:attrNameLst>
                                      </p:cBhvr>
                                      <p:tavLst>
                                        <p:tav tm="0">
                                          <p:val>
                                            <p:fltVal val="0"/>
                                          </p:val>
                                        </p:tav>
                                        <p:tav tm="100000">
                                          <p:val>
                                            <p:strVal val="#ppt_h"/>
                                          </p:val>
                                        </p:tav>
                                      </p:tavLst>
                                    </p:anim>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0" repeatCount="indefinite" fill="hold" display="0">
                  <p:stCondLst>
                    <p:cond delay="indefinite"/>
                  </p:stCondLst>
                  <p:endCondLst>
                    <p:cond evt="onStopAudio" delay="0">
                      <p:tgtEl>
                        <p:sldTgt/>
                      </p:tgtEl>
                    </p:cond>
                  </p:endCondLst>
                </p:cTn>
                <p:tgtEl>
                  <p:spTgt spid="24"/>
                </p:tgtEl>
              </p:cMediaNode>
            </p:audio>
          </p:childTnLst>
        </p:cTn>
      </p:par>
    </p:tnLst>
    <p:bldLst>
      <p:bldP spid="7" grpId="0" animBg="1"/>
      <p:bldP spid="9" grpId="0"/>
      <p:bldP spid="11" grpId="0"/>
      <p:bldP spid="12" grpId="0" animBg="1"/>
      <p:bldP spid="13" grpId="0" animBg="1"/>
      <p:bldP spid="19" grpId="0"/>
      <p:bldP spid="19" grpId="1"/>
      <p:bldP spid="20" grpId="0"/>
      <p:bldP spid="20" grpId="1"/>
      <p:bldP spid="21" grpId="0"/>
      <p:bldP spid="2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4348716"/>
          </a:xfrm>
          <a:prstGeom prst="rect">
            <a:avLst/>
          </a:prstGeom>
          <a:solidFill>
            <a:srgbClr val="1D6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2" name="矩形 1"/>
          <p:cNvSpPr/>
          <p:nvPr/>
        </p:nvSpPr>
        <p:spPr>
          <a:xfrm>
            <a:off x="634365" y="1581150"/>
            <a:ext cx="10923270" cy="4459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4" name="矩形 3"/>
          <p:cNvSpPr/>
          <p:nvPr/>
        </p:nvSpPr>
        <p:spPr>
          <a:xfrm>
            <a:off x="951230" y="670560"/>
            <a:ext cx="5261610" cy="3763010"/>
          </a:xfrm>
          <a:prstGeom prst="rect">
            <a:avLst/>
          </a:prstGeom>
          <a:blipFill>
            <a:blip r:embed="rId1"/>
            <a:stretch>
              <a:fillRect/>
            </a:stretch>
          </a:blipFill>
          <a:ln w="76200">
            <a:solidFill>
              <a:schemeClr val="bg1"/>
            </a:solidFill>
          </a:ln>
          <a:effectLst>
            <a:outerShdw blurRad="50800" dist="381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6" name="îṡľîḋê"/>
          <p:cNvSpPr/>
          <p:nvPr/>
        </p:nvSpPr>
        <p:spPr bwMode="auto">
          <a:xfrm>
            <a:off x="6468745" y="1951990"/>
            <a:ext cx="4704080" cy="283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457200">
              <a:lnSpc>
                <a:spcPct val="120000"/>
              </a:lnSpc>
            </a:pPr>
            <a:r>
              <a:rPr lang="zh-CN" altLang="en-US"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知识图谱是一种揭示实体之间关系的语义网络，可以对现实世界的事物及其相互关系进行形式化地描述。现在的知识图谱已被用来泛指各种大规模的知识库。由于万维网上的内容多源异质</a:t>
            </a:r>
            <a:r>
              <a:rPr lang="en-US" altLang="zh-CN"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组织结构松散，给大数据环境下的知识互联带来了极大的挑战。因此人们需要根据大数据环境下的知识组织原则</a:t>
            </a:r>
            <a:r>
              <a:rPr lang="en-US" altLang="zh-CN"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从新的视角去探索既符合网络信息资源发展变化又能适应用户认知需求的知识互联方法，从更深层次上揭示人类认知的整体性与关联性。</a:t>
            </a:r>
            <a:endParaRPr lang="zh-CN" altLang="en-US" sz="1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7" name="ïṧḻíḋê"/>
          <p:cNvSpPr txBox="1"/>
          <p:nvPr/>
        </p:nvSpPr>
        <p:spPr bwMode="auto">
          <a:xfrm>
            <a:off x="6468830" y="884075"/>
            <a:ext cx="470408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400" dirty="0">
                <a:solidFill>
                  <a:schemeClr val="bg1"/>
                </a:solidFill>
                <a:latin typeface="义启简圆体" panose="02010601030101010101" pitchFamily="2" charset="-122"/>
                <a:ea typeface="义启简圆体" panose="02010601030101010101" pitchFamily="2" charset="-122"/>
              </a:rPr>
              <a:t>项目</a:t>
            </a:r>
            <a:r>
              <a:rPr lang="zh-CN" altLang="en-US" sz="2400" dirty="0">
                <a:solidFill>
                  <a:schemeClr val="bg1"/>
                </a:solidFill>
                <a:latin typeface="义启简圆体" panose="02010601030101010101" pitchFamily="2" charset="-122"/>
                <a:ea typeface="义启简圆体" panose="02010601030101010101" pitchFamily="2" charset="-122"/>
              </a:rPr>
              <a:t>背景</a:t>
            </a:r>
            <a:endParaRPr lang="zh-CN" altLang="en-US" sz="2400" dirty="0">
              <a:solidFill>
                <a:schemeClr val="bg1"/>
              </a:solidFill>
              <a:latin typeface="义启简圆体" panose="02010601030101010101" pitchFamily="2" charset="-122"/>
              <a:ea typeface="义启简圆体" panose="02010601030101010101" pitchFamily="2" charset="-122"/>
            </a:endParaRPr>
          </a:p>
        </p:txBody>
      </p:sp>
      <p:sp>
        <p:nvSpPr>
          <p:cNvPr id="3" name="文本框 2"/>
          <p:cNvSpPr txBox="1"/>
          <p:nvPr/>
        </p:nvSpPr>
        <p:spPr>
          <a:xfrm>
            <a:off x="950595" y="4906645"/>
            <a:ext cx="10222230" cy="583565"/>
          </a:xfrm>
          <a:prstGeom prst="rect">
            <a:avLst/>
          </a:prstGeom>
          <a:noFill/>
        </p:spPr>
        <p:txBody>
          <a:bodyPr wrap="square" rtlCol="0" anchor="t">
            <a:spAutoFit/>
          </a:bodyPr>
          <a:p>
            <a:pPr indent="457200"/>
            <a:r>
              <a:rPr lang="zh-CN" altLang="en-US" sz="1600" dirty="0">
                <a:solidFill>
                  <a:schemeClr val="tx1">
                    <a:lumMod val="85000"/>
                    <a:lumOff val="15000"/>
                  </a:schemeClr>
                </a:solidFill>
                <a:latin typeface="宋体" panose="02010600030101010101" pitchFamily="2" charset="-122"/>
                <a:ea typeface="宋体" panose="02010600030101010101" pitchFamily="2" charset="-122"/>
              </a:rPr>
              <a:t>设计一个支持众包方法的知识推理的知识图谱管理系统，给出系统的设计方案与流程，并实现本系统，给出系统的测试结果与结果评价。</a:t>
            </a:r>
            <a:endParaRPr lang="zh-CN" altLang="en-US" sz="1600" dirty="0">
              <a:solidFill>
                <a:schemeClr val="tx1">
                  <a:lumMod val="85000"/>
                  <a:lumOff val="15000"/>
                </a:schemeClr>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1000">
        <p15:prstTrans prst="pageCurlDouble"/>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bldLvl="0" animBg="1"/>
      <p:bldP spid="4" grpId="0" bldLvl="0" animBg="1"/>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635F"/>
        </a:solidFill>
        <a:effectLst/>
      </p:bgPr>
    </p:bg>
    <p:spTree>
      <p:nvGrpSpPr>
        <p:cNvPr id="1" name=""/>
        <p:cNvGrpSpPr/>
        <p:nvPr/>
      </p:nvGrpSpPr>
      <p:grpSpPr>
        <a:xfrm>
          <a:off x="0" y="0"/>
          <a:ext cx="0" cy="0"/>
          <a:chOff x="0" y="0"/>
          <a:chExt cx="0" cy="0"/>
        </a:xfrm>
      </p:grpSpPr>
      <p:sp>
        <p:nvSpPr>
          <p:cNvPr id="3" name="矩形 2"/>
          <p:cNvSpPr/>
          <p:nvPr/>
        </p:nvSpPr>
        <p:spPr>
          <a:xfrm>
            <a:off x="1740195" y="1499191"/>
            <a:ext cx="8711610" cy="3859618"/>
          </a:xfrm>
          <a:prstGeom prst="rect">
            <a:avLst/>
          </a:prstGeom>
          <a:blipFill>
            <a:blip r:embed="rId1"/>
            <a:stretch>
              <a:fillRect/>
            </a:stretch>
          </a:blipFill>
          <a:ln w="381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2" name="矩形 1"/>
          <p:cNvSpPr/>
          <p:nvPr/>
        </p:nvSpPr>
        <p:spPr>
          <a:xfrm>
            <a:off x="2154865" y="1854653"/>
            <a:ext cx="7882270" cy="314869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4" name="文本框 3"/>
          <p:cNvSpPr txBox="1"/>
          <p:nvPr/>
        </p:nvSpPr>
        <p:spPr>
          <a:xfrm>
            <a:off x="2357755" y="2637155"/>
            <a:ext cx="1985010" cy="1583690"/>
          </a:xfrm>
          <a:prstGeom prst="rect">
            <a:avLst/>
          </a:prstGeom>
          <a:noFill/>
        </p:spPr>
        <p:txBody>
          <a:bodyPr wrap="square" rtlCol="0">
            <a:spAutoFit/>
          </a:bodyPr>
          <a:lstStyle/>
          <a:p>
            <a:pPr algn="r"/>
            <a:r>
              <a:rPr lang="en-US" altLang="zh-CN" sz="9700" dirty="0">
                <a:latin typeface="义启简圆体" panose="02010601030101010101" pitchFamily="2" charset="-122"/>
                <a:ea typeface="义启简圆体" panose="02010601030101010101" pitchFamily="2" charset="-122"/>
              </a:rPr>
              <a:t>02</a:t>
            </a:r>
            <a:endParaRPr lang="en-US" altLang="zh-CN" sz="9700" dirty="0">
              <a:latin typeface="义启简圆体" panose="02010601030101010101" pitchFamily="2" charset="-122"/>
              <a:ea typeface="义启简圆体" panose="02010601030101010101" pitchFamily="2" charset="-122"/>
            </a:endParaRPr>
          </a:p>
        </p:txBody>
      </p:sp>
      <p:sp>
        <p:nvSpPr>
          <p:cNvPr id="5" name="文本框 4"/>
          <p:cNvSpPr txBox="1"/>
          <p:nvPr/>
        </p:nvSpPr>
        <p:spPr>
          <a:xfrm>
            <a:off x="4892675" y="2921635"/>
            <a:ext cx="3686175" cy="1014730"/>
          </a:xfrm>
          <a:prstGeom prst="rect">
            <a:avLst/>
          </a:prstGeom>
          <a:noFill/>
        </p:spPr>
        <p:txBody>
          <a:bodyPr wrap="square" rtlCol="0">
            <a:spAutoFit/>
          </a:bodyPr>
          <a:lstStyle/>
          <a:p>
            <a:r>
              <a:rPr lang="zh-CN" altLang="en-US" sz="6000" dirty="0">
                <a:latin typeface="义启简圆体" panose="02010601030101010101" pitchFamily="2" charset="-122"/>
                <a:ea typeface="义启简圆体" panose="02010601030101010101" pitchFamily="2" charset="-122"/>
              </a:rPr>
              <a:t>项目</a:t>
            </a:r>
            <a:r>
              <a:rPr lang="zh-CN" altLang="en-US" sz="6000" dirty="0">
                <a:latin typeface="义启简圆体" panose="02010601030101010101" pitchFamily="2" charset="-122"/>
                <a:ea typeface="义启简圆体" panose="02010601030101010101" pitchFamily="2" charset="-122"/>
              </a:rPr>
              <a:t>介绍</a:t>
            </a:r>
            <a:endParaRPr lang="zh-CN" altLang="en-US" sz="6000" dirty="0">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1000">
        <p:blinds dir="vert"/>
      </p:transition>
    </mc:Choice>
    <mc:Fallback>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635F"/>
        </a:solidFill>
        <a:effectLst/>
      </p:bgPr>
    </p:bg>
    <p:spTree>
      <p:nvGrpSpPr>
        <p:cNvPr id="1" name=""/>
        <p:cNvGrpSpPr/>
        <p:nvPr/>
      </p:nvGrpSpPr>
      <p:grpSpPr>
        <a:xfrm>
          <a:off x="0" y="0"/>
          <a:ext cx="0" cy="0"/>
          <a:chOff x="0" y="0"/>
          <a:chExt cx="0" cy="0"/>
        </a:xfrm>
      </p:grpSpPr>
      <p:sp>
        <p:nvSpPr>
          <p:cNvPr id="3" name="矩形 2"/>
          <p:cNvSpPr/>
          <p:nvPr/>
        </p:nvSpPr>
        <p:spPr>
          <a:xfrm>
            <a:off x="1740195" y="1499191"/>
            <a:ext cx="8711610" cy="3859618"/>
          </a:xfrm>
          <a:prstGeom prst="rect">
            <a:avLst/>
          </a:prstGeom>
          <a:blipFill>
            <a:blip r:embed="rId1"/>
            <a:stretch>
              <a:fillRect/>
            </a:stretch>
          </a:blipFill>
          <a:ln w="381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2" name="矩形 1"/>
          <p:cNvSpPr/>
          <p:nvPr/>
        </p:nvSpPr>
        <p:spPr>
          <a:xfrm>
            <a:off x="2154865" y="1854653"/>
            <a:ext cx="7882270" cy="314869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简圆体" panose="02010601030101010101" pitchFamily="2" charset="-122"/>
              <a:ea typeface="义启简圆体" panose="02010601030101010101" pitchFamily="2" charset="-122"/>
            </a:endParaRPr>
          </a:p>
        </p:txBody>
      </p:sp>
      <p:sp>
        <p:nvSpPr>
          <p:cNvPr id="4" name="文本框 3"/>
          <p:cNvSpPr txBox="1"/>
          <p:nvPr/>
        </p:nvSpPr>
        <p:spPr>
          <a:xfrm>
            <a:off x="2357755" y="2637155"/>
            <a:ext cx="1985010" cy="1583690"/>
          </a:xfrm>
          <a:prstGeom prst="rect">
            <a:avLst/>
          </a:prstGeom>
          <a:noFill/>
        </p:spPr>
        <p:txBody>
          <a:bodyPr wrap="square" rtlCol="0">
            <a:spAutoFit/>
          </a:bodyPr>
          <a:lstStyle/>
          <a:p>
            <a:pPr algn="r"/>
            <a:r>
              <a:rPr lang="en-US" altLang="zh-CN" sz="9700" dirty="0">
                <a:latin typeface="义启简圆体" panose="02010601030101010101" pitchFamily="2" charset="-122"/>
                <a:ea typeface="义启简圆体" panose="02010601030101010101" pitchFamily="2" charset="-122"/>
              </a:rPr>
              <a:t>03</a:t>
            </a:r>
            <a:endParaRPr lang="en-US" altLang="zh-CN" sz="9700" dirty="0">
              <a:latin typeface="义启简圆体" panose="02010601030101010101" pitchFamily="2" charset="-122"/>
              <a:ea typeface="义启简圆体" panose="02010601030101010101" pitchFamily="2" charset="-122"/>
            </a:endParaRPr>
          </a:p>
        </p:txBody>
      </p:sp>
      <p:sp>
        <p:nvSpPr>
          <p:cNvPr id="5" name="文本框 4"/>
          <p:cNvSpPr txBox="1"/>
          <p:nvPr/>
        </p:nvSpPr>
        <p:spPr>
          <a:xfrm>
            <a:off x="4892675" y="2921635"/>
            <a:ext cx="3686175" cy="1014730"/>
          </a:xfrm>
          <a:prstGeom prst="rect">
            <a:avLst/>
          </a:prstGeom>
          <a:noFill/>
        </p:spPr>
        <p:txBody>
          <a:bodyPr wrap="square" rtlCol="0">
            <a:spAutoFit/>
          </a:bodyPr>
          <a:lstStyle/>
          <a:p>
            <a:r>
              <a:rPr lang="zh-CN" altLang="en-US" sz="6000" dirty="0">
                <a:latin typeface="义启简圆体" panose="02010601030101010101" pitchFamily="2" charset="-122"/>
                <a:ea typeface="义启简圆体" panose="02010601030101010101" pitchFamily="2" charset="-122"/>
              </a:rPr>
              <a:t>项目展示</a:t>
            </a:r>
            <a:endParaRPr lang="zh-CN" altLang="en-US" sz="6000" dirty="0">
              <a:latin typeface="义启简圆体" panose="02010601030101010101" pitchFamily="2" charset="-122"/>
              <a:ea typeface="义启简圆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1000">
        <p:blinds dir="vert"/>
      </p:transition>
    </mc:Choice>
    <mc:Fallback>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服装, 布置&#10;&#10;已生成极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r="50000"/>
          <a:stretch>
            <a:fillRect/>
          </a:stretch>
        </p:blipFill>
        <p:spPr>
          <a:xfrm>
            <a:off x="0" y="1564640"/>
            <a:ext cx="6589395" cy="3980180"/>
          </a:xfrm>
          <a:prstGeom prst="rect">
            <a:avLst/>
          </a:prstGeom>
        </p:spPr>
      </p:pic>
      <p:sp>
        <p:nvSpPr>
          <p:cNvPr id="33" name="ïśḷíḍè"/>
          <p:cNvSpPr txBox="1"/>
          <p:nvPr/>
        </p:nvSpPr>
        <p:spPr bwMode="auto">
          <a:xfrm>
            <a:off x="9105010" y="2336792"/>
            <a:ext cx="2314358"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00" tIns="56160" rIns="108000" bIns="56160">
            <a:noAutofit/>
          </a:bodyPr>
          <a:lstStyle/>
          <a:p>
            <a:pPr algn="ctr" eaLnBrk="1" hangingPunct="1">
              <a:spcBef>
                <a:spcPct val="0"/>
              </a:spcBef>
              <a:buFontTx/>
              <a:buNone/>
            </a:pPr>
            <a:r>
              <a:rPr lang="zh-CN" altLang="en-US" sz="2200" b="1" dirty="0">
                <a:solidFill>
                  <a:schemeClr val="bg1"/>
                </a:solidFill>
                <a:latin typeface="义启简圆体" panose="02010601030101010101" pitchFamily="2" charset="-122"/>
                <a:ea typeface="义启简圆体" panose="02010601030101010101" pitchFamily="2" charset="-122"/>
              </a:rPr>
              <a:t>标题文本预设</a:t>
            </a:r>
            <a:endParaRPr lang="zh-CN" altLang="en-US" sz="2200" b="1" dirty="0">
              <a:solidFill>
                <a:schemeClr val="bg1"/>
              </a:solidFill>
              <a:latin typeface="义启简圆体" panose="02010601030101010101" pitchFamily="2" charset="-122"/>
              <a:ea typeface="义启简圆体" panose="02010601030101010101" pitchFamily="2" charset="-122"/>
            </a:endParaRPr>
          </a:p>
        </p:txBody>
      </p:sp>
      <p:sp>
        <p:nvSpPr>
          <p:cNvPr id="34" name="ïśḷíḍè"/>
          <p:cNvSpPr txBox="1"/>
          <p:nvPr/>
        </p:nvSpPr>
        <p:spPr bwMode="auto">
          <a:xfrm>
            <a:off x="9105010" y="4583948"/>
            <a:ext cx="2314358"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00" tIns="56160" rIns="108000" bIns="56160">
            <a:noAutofit/>
          </a:bodyPr>
          <a:lstStyle/>
          <a:p>
            <a:pPr algn="ctr" eaLnBrk="1" hangingPunct="1">
              <a:spcBef>
                <a:spcPct val="0"/>
              </a:spcBef>
              <a:buFontTx/>
              <a:buNone/>
            </a:pPr>
            <a:r>
              <a:rPr lang="zh-CN" altLang="en-US" sz="2200" b="1" dirty="0">
                <a:solidFill>
                  <a:schemeClr val="bg1"/>
                </a:solidFill>
                <a:latin typeface="义启简圆体" panose="02010601030101010101" pitchFamily="2" charset="-122"/>
                <a:ea typeface="义启简圆体" panose="02010601030101010101" pitchFamily="2" charset="-122"/>
              </a:rPr>
              <a:t>标题文本预设</a:t>
            </a:r>
            <a:endParaRPr lang="zh-CN" altLang="en-US" sz="2200" b="1" dirty="0">
              <a:solidFill>
                <a:schemeClr val="bg1"/>
              </a:solidFill>
              <a:latin typeface="义启简圆体" panose="02010601030101010101" pitchFamily="2" charset="-122"/>
              <a:ea typeface="义启简圆体" panose="02010601030101010101" pitchFamily="2" charset="-122"/>
            </a:endParaRPr>
          </a:p>
        </p:txBody>
      </p:sp>
      <p:pic>
        <p:nvPicPr>
          <p:cNvPr id="2" name="图片 1"/>
          <p:cNvPicPr>
            <a:picLocks noChangeAspect="1"/>
          </p:cNvPicPr>
          <p:nvPr/>
        </p:nvPicPr>
        <p:blipFill>
          <a:blip r:embed="rId2"/>
          <a:stretch>
            <a:fillRect/>
          </a:stretch>
        </p:blipFill>
        <p:spPr>
          <a:xfrm>
            <a:off x="123825" y="1860550"/>
            <a:ext cx="6360160" cy="3387090"/>
          </a:xfrm>
          <a:prstGeom prst="rect">
            <a:avLst/>
          </a:prstGeom>
        </p:spPr>
      </p:pic>
      <p:sp>
        <p:nvSpPr>
          <p:cNvPr id="37" name="矩形 36"/>
          <p:cNvSpPr/>
          <p:nvPr/>
        </p:nvSpPr>
        <p:spPr>
          <a:xfrm>
            <a:off x="0" y="159489"/>
            <a:ext cx="1222403" cy="585576"/>
          </a:xfrm>
          <a:prstGeom prst="rect">
            <a:avLst/>
          </a:prstGeom>
          <a:blipFill>
            <a:blip r:embed="rId3"/>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义启简圆体" panose="02010601030101010101" pitchFamily="2" charset="-122"/>
              <a:ea typeface="义启简圆体" panose="02010601030101010101" pitchFamily="2" charset="-122"/>
            </a:endParaRPr>
          </a:p>
        </p:txBody>
      </p:sp>
      <p:sp>
        <p:nvSpPr>
          <p:cNvPr id="38" name="文本框 37"/>
          <p:cNvSpPr txBox="1"/>
          <p:nvPr/>
        </p:nvSpPr>
        <p:spPr>
          <a:xfrm>
            <a:off x="1264645" y="64692"/>
            <a:ext cx="2274935" cy="583565"/>
          </a:xfrm>
          <a:prstGeom prst="rect">
            <a:avLst/>
          </a:prstGeom>
          <a:noFill/>
        </p:spPr>
        <p:txBody>
          <a:bodyPr wrap="square" rtlCol="0">
            <a:spAutoFit/>
          </a:bodyPr>
          <a:p>
            <a:r>
              <a:rPr lang="zh-CN" altLang="en-US" sz="3200" b="1" dirty="0">
                <a:latin typeface="义启简圆体" panose="02010601030101010101" pitchFamily="2" charset="-122"/>
                <a:ea typeface="义启简圆体" panose="02010601030101010101" pitchFamily="2" charset="-122"/>
              </a:rPr>
              <a:t>项目展示</a:t>
            </a:r>
            <a:endParaRPr lang="zh-CN" altLang="en-US" sz="3200" b="1" dirty="0">
              <a:latin typeface="义启简圆体" panose="02010601030101010101" pitchFamily="2" charset="-122"/>
              <a:ea typeface="义启简圆体" panose="02010601030101010101" pitchFamily="2" charset="-122"/>
            </a:endParaRPr>
          </a:p>
        </p:txBody>
      </p:sp>
      <p:sp>
        <p:nvSpPr>
          <p:cNvPr id="39" name="文本框 38"/>
          <p:cNvSpPr txBox="1"/>
          <p:nvPr/>
        </p:nvSpPr>
        <p:spPr>
          <a:xfrm>
            <a:off x="1264645" y="567924"/>
            <a:ext cx="3687901" cy="246221"/>
          </a:xfrm>
          <a:prstGeom prst="rect">
            <a:avLst/>
          </a:prstGeom>
          <a:noFill/>
        </p:spPr>
        <p:txBody>
          <a:bodyPr wrap="square" rtlCol="0">
            <a:spAutoFit/>
          </a:bodyPr>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sp>
        <p:nvSpPr>
          <p:cNvPr id="3" name="文本框 2"/>
          <p:cNvSpPr txBox="1"/>
          <p:nvPr/>
        </p:nvSpPr>
        <p:spPr>
          <a:xfrm>
            <a:off x="6793230" y="744538"/>
            <a:ext cx="5080000" cy="5631180"/>
          </a:xfrm>
          <a:prstGeom prst="rect">
            <a:avLst/>
          </a:prstGeom>
        </p:spPr>
        <p:txBody>
          <a:bodyPr>
            <a:spAutoFit/>
          </a:bodyPr>
          <a:p>
            <a:r>
              <a:rPr lang="zh-CN" altLang="en-US" dirty="0">
                <a:latin typeface="义启简圆体" panose="02010601030101010101" pitchFamily="2" charset="-122"/>
                <a:ea typeface="义启简圆体" panose="02010601030101010101" pitchFamily="2" charset="-122"/>
              </a:rPr>
              <a:t>代码流程为: </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1：初始化： 对于关系按照1的初始化⽅式初始化即可 </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2：这⾥进⾏了L2范数归⼀化，也就是除以⾃身的L2范数 </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3：同理，也对实体进⾏了初始化，但是这⾥没有除以⾃身的L2范数 </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4：训练的循环过程中： </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5：⾸先对实体进⾏了L2范数归⼀化 </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6：取⼀个batch的样本，这⾥Sbatch代表的是正样本，也就是正确的三元组 </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7： 初始化三元组对，应该就是创造⼀个⽤于储存的列表 </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8，9，10：这</a:t>
            </a:r>
            <a:r>
              <a:rPr lang="zh-CN" altLang="en-US" dirty="0">
                <a:latin typeface="义启简圆体" panose="02010601030101010101" pitchFamily="2" charset="-122"/>
                <a:ea typeface="义启简圆体" panose="02010601030101010101" pitchFamily="2" charset="-122"/>
              </a:rPr>
              <a:t>里的意思应该是根据Sbatch的正样本替换头实体或者尾实体构造负样本，然后把对应的正样本三 </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元组和负样本三元组放到⼀起，组成Tbatch </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11：完成正负样本的提取 </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12：根据梯度下降更新向量</a:t>
            </a:r>
            <a:endParaRPr lang="zh-CN" altLang="en-US" dirty="0">
              <a:latin typeface="义启简圆体" panose="02010601030101010101" pitchFamily="2" charset="-122"/>
              <a:ea typeface="义启简圆体" panose="02010601030101010101" pitchFamily="2" charset="-122"/>
            </a:endParaRPr>
          </a:p>
          <a:p>
            <a:r>
              <a:rPr lang="zh-CN" altLang="en-US" dirty="0">
                <a:latin typeface="义启简圆体" panose="02010601030101010101" pitchFamily="2" charset="-122"/>
                <a:ea typeface="义启简圆体" panose="02010601030101010101" pitchFamily="2" charset="-122"/>
              </a:rPr>
              <a:t>13：结束循环</a:t>
            </a:r>
            <a:endParaRPr lang="zh-CN" altLang="en-US" dirty="0">
              <a:latin typeface="义启简圆体" panose="02010601030101010101" pitchFamily="2" charset="-122"/>
              <a:ea typeface="义启简圆体" panose="02010601030101010101" pitchFamily="2" charset="-122"/>
            </a:endParaRPr>
          </a:p>
        </p:txBody>
      </p:sp>
    </p:spTree>
  </p:cSld>
  <p:clrMapOvr>
    <a:masterClrMapping/>
  </p:clrMapOvr>
  <p:transition spd="slow" advClick="0" advTm="1000">
    <p:comb/>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服装, 布置&#10;&#10;已生成极高可信度的说明"/>
          <p:cNvPicPr>
            <a:picLocks noChangeAspect="1"/>
          </p:cNvPicPr>
          <p:nvPr/>
        </p:nvPicPr>
        <p:blipFill rotWithShape="1">
          <a:blip r:embed="rId1" cstate="print">
            <a:extLst>
              <a:ext uri="{28A0092B-C50C-407E-A947-70E740481C1C}">
                <a14:useLocalDpi xmlns:a14="http://schemas.microsoft.com/office/drawing/2010/main" val="0"/>
              </a:ext>
            </a:extLst>
          </a:blip>
          <a:srcRect r="50000"/>
          <a:stretch>
            <a:fillRect/>
          </a:stretch>
        </p:blipFill>
        <p:spPr>
          <a:xfrm>
            <a:off x="0" y="1564640"/>
            <a:ext cx="6589395" cy="3980180"/>
          </a:xfrm>
          <a:prstGeom prst="rect">
            <a:avLst/>
          </a:prstGeom>
        </p:spPr>
      </p:pic>
      <p:sp>
        <p:nvSpPr>
          <p:cNvPr id="34" name="ïśḷíḍè"/>
          <p:cNvSpPr txBox="1"/>
          <p:nvPr/>
        </p:nvSpPr>
        <p:spPr bwMode="auto">
          <a:xfrm>
            <a:off x="9105010" y="4583948"/>
            <a:ext cx="2314358"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00" tIns="56160" rIns="108000" bIns="56160">
            <a:noAutofit/>
          </a:bodyPr>
          <a:lstStyle/>
          <a:p>
            <a:pPr algn="ctr" eaLnBrk="1" hangingPunct="1">
              <a:spcBef>
                <a:spcPct val="0"/>
              </a:spcBef>
              <a:buFontTx/>
              <a:buNone/>
            </a:pPr>
            <a:r>
              <a:rPr lang="zh-CN" altLang="en-US" sz="2200" b="1" dirty="0">
                <a:solidFill>
                  <a:schemeClr val="bg1"/>
                </a:solidFill>
                <a:latin typeface="义启简圆体" panose="02010601030101010101" pitchFamily="2" charset="-122"/>
                <a:ea typeface="义启简圆体" panose="02010601030101010101" pitchFamily="2" charset="-122"/>
              </a:rPr>
              <a:t>标题文本预设</a:t>
            </a:r>
            <a:endParaRPr lang="zh-CN" altLang="en-US" sz="2200" b="1" dirty="0">
              <a:solidFill>
                <a:schemeClr val="bg1"/>
              </a:solidFill>
              <a:latin typeface="义启简圆体" panose="02010601030101010101" pitchFamily="2" charset="-122"/>
              <a:ea typeface="义启简圆体" panose="02010601030101010101" pitchFamily="2" charset="-122"/>
            </a:endParaRPr>
          </a:p>
        </p:txBody>
      </p:sp>
      <p:pic>
        <p:nvPicPr>
          <p:cNvPr id="2" name="图片 1"/>
          <p:cNvPicPr>
            <a:picLocks noChangeAspect="1"/>
          </p:cNvPicPr>
          <p:nvPr/>
        </p:nvPicPr>
        <p:blipFill>
          <a:blip r:embed="rId2"/>
          <a:stretch>
            <a:fillRect/>
          </a:stretch>
        </p:blipFill>
        <p:spPr>
          <a:xfrm>
            <a:off x="123825" y="1860550"/>
            <a:ext cx="6360160" cy="3387090"/>
          </a:xfrm>
          <a:prstGeom prst="rect">
            <a:avLst/>
          </a:prstGeom>
        </p:spPr>
      </p:pic>
      <p:sp>
        <p:nvSpPr>
          <p:cNvPr id="37" name="矩形 36"/>
          <p:cNvSpPr/>
          <p:nvPr/>
        </p:nvSpPr>
        <p:spPr>
          <a:xfrm>
            <a:off x="0" y="159489"/>
            <a:ext cx="1222403" cy="585576"/>
          </a:xfrm>
          <a:prstGeom prst="rect">
            <a:avLst/>
          </a:prstGeom>
          <a:blipFill>
            <a:blip r:embed="rId3"/>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义启简圆体" panose="02010601030101010101" pitchFamily="2" charset="-122"/>
              <a:ea typeface="义启简圆体" panose="02010601030101010101" pitchFamily="2" charset="-122"/>
            </a:endParaRPr>
          </a:p>
        </p:txBody>
      </p:sp>
      <p:sp>
        <p:nvSpPr>
          <p:cNvPr id="38" name="文本框 37"/>
          <p:cNvSpPr txBox="1"/>
          <p:nvPr/>
        </p:nvSpPr>
        <p:spPr>
          <a:xfrm>
            <a:off x="1264645" y="64692"/>
            <a:ext cx="2274935" cy="583565"/>
          </a:xfrm>
          <a:prstGeom prst="rect">
            <a:avLst/>
          </a:prstGeom>
          <a:noFill/>
        </p:spPr>
        <p:txBody>
          <a:bodyPr wrap="square" rtlCol="0">
            <a:spAutoFit/>
          </a:bodyPr>
          <a:p>
            <a:r>
              <a:rPr lang="zh-CN" altLang="en-US" sz="3200" b="1" dirty="0">
                <a:latin typeface="义启简圆体" panose="02010601030101010101" pitchFamily="2" charset="-122"/>
                <a:ea typeface="义启简圆体" panose="02010601030101010101" pitchFamily="2" charset="-122"/>
              </a:rPr>
              <a:t>项目展示</a:t>
            </a:r>
            <a:endParaRPr lang="zh-CN" altLang="en-US" sz="3200" b="1" dirty="0">
              <a:latin typeface="义启简圆体" panose="02010601030101010101" pitchFamily="2" charset="-122"/>
              <a:ea typeface="义启简圆体" panose="02010601030101010101" pitchFamily="2" charset="-122"/>
            </a:endParaRPr>
          </a:p>
        </p:txBody>
      </p:sp>
      <p:sp>
        <p:nvSpPr>
          <p:cNvPr id="39" name="文本框 38"/>
          <p:cNvSpPr txBox="1"/>
          <p:nvPr/>
        </p:nvSpPr>
        <p:spPr>
          <a:xfrm>
            <a:off x="1264645" y="567924"/>
            <a:ext cx="3687901" cy="246221"/>
          </a:xfrm>
          <a:prstGeom prst="rect">
            <a:avLst/>
          </a:prstGeom>
          <a:noFill/>
        </p:spPr>
        <p:txBody>
          <a:bodyPr wrap="square" rtlCol="0">
            <a:spAutoFit/>
          </a:bodyPr>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pic>
        <p:nvPicPr>
          <p:cNvPr id="4" name="图片 3"/>
          <p:cNvPicPr>
            <a:picLocks noChangeAspect="1"/>
          </p:cNvPicPr>
          <p:nvPr/>
        </p:nvPicPr>
        <p:blipFill>
          <a:blip r:embed="rId4"/>
          <a:stretch>
            <a:fillRect/>
          </a:stretch>
        </p:blipFill>
        <p:spPr>
          <a:xfrm>
            <a:off x="6647180" y="2750820"/>
            <a:ext cx="5457825" cy="1228725"/>
          </a:xfrm>
          <a:prstGeom prst="rect">
            <a:avLst/>
          </a:prstGeom>
        </p:spPr>
      </p:pic>
      <p:sp>
        <p:nvSpPr>
          <p:cNvPr id="5" name="文本框 4"/>
          <p:cNvSpPr txBox="1"/>
          <p:nvPr/>
        </p:nvSpPr>
        <p:spPr>
          <a:xfrm>
            <a:off x="6835775" y="2203768"/>
            <a:ext cx="5080000" cy="337185"/>
          </a:xfrm>
          <a:prstGeom prst="rect">
            <a:avLst/>
          </a:prstGeom>
        </p:spPr>
        <p:txBody>
          <a:bodyPr>
            <a:spAutoFit/>
          </a:bodyPr>
          <a:p>
            <a:r>
              <a:rPr lang="zh-CN" altLang="en-US" sz="1600">
                <a:solidFill>
                  <a:srgbClr val="3C3C3C"/>
                </a:solidFill>
                <a:latin typeface="PingFangSC-Regular"/>
                <a:ea typeface="PingFangSC-Regular"/>
              </a:rPr>
              <a:t>其中选择</a:t>
            </a:r>
            <a:r>
              <a:rPr lang="en-US" altLang="zh-CN" sz="1600">
                <a:solidFill>
                  <a:srgbClr val="3C3C3C"/>
                </a:solidFill>
                <a:latin typeface="Helvetica"/>
                <a:ea typeface="Helvetica"/>
              </a:rPr>
              <a:t>L2</a:t>
            </a:r>
            <a:r>
              <a:rPr lang="zh-CN" altLang="en-US" sz="1600">
                <a:solidFill>
                  <a:srgbClr val="3C3C3C"/>
                </a:solidFill>
                <a:latin typeface="PingFangSC-Regular"/>
                <a:ea typeface="PingFangSC-Regular"/>
              </a:rPr>
              <a:t>范数，梯度下降中求导为：</a:t>
            </a:r>
            <a:endParaRPr lang="zh-CN" altLang="en-US" sz="1600">
              <a:solidFill>
                <a:srgbClr val="3C3C3C"/>
              </a:solidFill>
              <a:latin typeface="PingFangSC-Regular"/>
              <a:ea typeface="PingFangSC-Regular"/>
            </a:endParaRPr>
          </a:p>
        </p:txBody>
      </p:sp>
    </p:spTree>
  </p:cSld>
  <p:clrMapOvr>
    <a:masterClrMapping/>
  </p:clrMapOvr>
  <p:transition spd="slow" advClick="0" advTm="1000">
    <p:comb/>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805295" y="2275840"/>
            <a:ext cx="4953000" cy="2414905"/>
          </a:xfrm>
          <a:prstGeom prst="rect">
            <a:avLst/>
          </a:prstGeom>
          <a:blipFill>
            <a:blip r:embed="rId1"/>
            <a:stretch>
              <a:fillRect l="-30000" r="-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义启简圆体" panose="02010601030101010101" pitchFamily="2" charset="-122"/>
              <a:ea typeface="义启简圆体" panose="02010601030101010101" pitchFamily="2" charset="-122"/>
            </a:endParaRPr>
          </a:p>
        </p:txBody>
      </p:sp>
      <p:sp>
        <p:nvSpPr>
          <p:cNvPr id="37" name="矩形 36"/>
          <p:cNvSpPr/>
          <p:nvPr/>
        </p:nvSpPr>
        <p:spPr>
          <a:xfrm>
            <a:off x="0" y="159489"/>
            <a:ext cx="1222403" cy="585576"/>
          </a:xfrm>
          <a:prstGeom prst="rect">
            <a:avLst/>
          </a:prstGeom>
          <a:blipFill>
            <a:blip r:embed="rId1"/>
            <a:stretch>
              <a:fillRect t="-3" r="-7440" b="2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义启简圆体" panose="02010601030101010101" pitchFamily="2" charset="-122"/>
              <a:ea typeface="义启简圆体" panose="02010601030101010101" pitchFamily="2" charset="-122"/>
            </a:endParaRPr>
          </a:p>
        </p:txBody>
      </p:sp>
      <p:sp>
        <p:nvSpPr>
          <p:cNvPr id="38" name="文本框 37"/>
          <p:cNvSpPr txBox="1"/>
          <p:nvPr/>
        </p:nvSpPr>
        <p:spPr>
          <a:xfrm>
            <a:off x="1264645" y="64692"/>
            <a:ext cx="2274935" cy="583565"/>
          </a:xfrm>
          <a:prstGeom prst="rect">
            <a:avLst/>
          </a:prstGeom>
          <a:noFill/>
        </p:spPr>
        <p:txBody>
          <a:bodyPr wrap="square" rtlCol="0">
            <a:spAutoFit/>
          </a:bodyPr>
          <a:p>
            <a:r>
              <a:rPr lang="zh-CN" altLang="en-US" sz="3200" b="1" dirty="0">
                <a:latin typeface="义启简圆体" panose="02010601030101010101" pitchFamily="2" charset="-122"/>
                <a:ea typeface="义启简圆体" panose="02010601030101010101" pitchFamily="2" charset="-122"/>
              </a:rPr>
              <a:t>项目展示</a:t>
            </a:r>
            <a:endParaRPr lang="zh-CN" altLang="en-US" sz="3200" b="1" dirty="0">
              <a:latin typeface="义启简圆体" panose="02010601030101010101" pitchFamily="2" charset="-122"/>
              <a:ea typeface="义启简圆体" panose="02010601030101010101" pitchFamily="2" charset="-122"/>
            </a:endParaRPr>
          </a:p>
        </p:txBody>
      </p:sp>
      <p:sp>
        <p:nvSpPr>
          <p:cNvPr id="39" name="文本框 38"/>
          <p:cNvSpPr txBox="1"/>
          <p:nvPr/>
        </p:nvSpPr>
        <p:spPr>
          <a:xfrm>
            <a:off x="1264645" y="567924"/>
            <a:ext cx="3687901" cy="246221"/>
          </a:xfrm>
          <a:prstGeom prst="rect">
            <a:avLst/>
          </a:prstGeom>
          <a:noFill/>
        </p:spPr>
        <p:txBody>
          <a:bodyPr wrap="square" rtlCol="0">
            <a:spAutoFit/>
          </a:bodyPr>
          <a:p>
            <a:pPr eaLnBrk="0"/>
            <a:r>
              <a:rPr lang="en-US" altLang="zh-CN" sz="1000" cap="none" dirty="0">
                <a:solidFill>
                  <a:srgbClr val="000000"/>
                </a:solidFill>
                <a:latin typeface="义启简圆体" panose="02010601030101010101" pitchFamily="2" charset="-122"/>
                <a:ea typeface="义启简圆体" panose="02010601030101010101" pitchFamily="2" charset="-122"/>
              </a:rPr>
              <a:t>Nunc </a:t>
            </a:r>
            <a:r>
              <a:rPr lang="en-US" altLang="zh-CN" sz="1000" cap="none" dirty="0" err="1">
                <a:solidFill>
                  <a:srgbClr val="000000"/>
                </a:solidFill>
                <a:latin typeface="义启简圆体" panose="02010601030101010101" pitchFamily="2" charset="-122"/>
                <a:ea typeface="义启简圆体" panose="02010601030101010101" pitchFamily="2" charset="-122"/>
              </a:rPr>
              <a:t>viverra</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imperdiet</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enim</a:t>
            </a:r>
            <a:r>
              <a:rPr lang="en-US" altLang="zh-CN" sz="1000" cap="none" dirty="0">
                <a:solidFill>
                  <a:srgbClr val="000000"/>
                </a:solidFill>
                <a:latin typeface="义启简圆体" panose="02010601030101010101" pitchFamily="2" charset="-122"/>
                <a:ea typeface="义启简圆体" panose="02010601030101010101" pitchFamily="2" charset="-122"/>
              </a:rPr>
              <a:t>. </a:t>
            </a:r>
            <a:r>
              <a:rPr lang="en-US" altLang="zh-CN" sz="1000" cap="none" dirty="0" err="1">
                <a:solidFill>
                  <a:srgbClr val="000000"/>
                </a:solidFill>
                <a:latin typeface="义启简圆体" panose="02010601030101010101" pitchFamily="2" charset="-122"/>
                <a:ea typeface="义启简圆体" panose="02010601030101010101" pitchFamily="2" charset="-122"/>
              </a:rPr>
              <a:t>Fusce</a:t>
            </a:r>
            <a:r>
              <a:rPr lang="en-US" altLang="zh-CN" sz="1000" cap="none" dirty="0">
                <a:solidFill>
                  <a:srgbClr val="000000"/>
                </a:solidFill>
                <a:latin typeface="义启简圆体" panose="02010601030101010101" pitchFamily="2" charset="-122"/>
                <a:ea typeface="义启简圆体" panose="02010601030101010101" pitchFamily="2" charset="-122"/>
              </a:rPr>
              <a:t> est. </a:t>
            </a:r>
            <a:r>
              <a:rPr lang="en-US" altLang="zh-CN" sz="1000" cap="none" dirty="0" err="1">
                <a:solidFill>
                  <a:srgbClr val="000000"/>
                </a:solidFill>
                <a:latin typeface="义启简圆体" panose="02010601030101010101" pitchFamily="2" charset="-122"/>
                <a:ea typeface="义启简圆体" panose="02010601030101010101" pitchFamily="2" charset="-122"/>
              </a:rPr>
              <a:t>Vivamus</a:t>
            </a:r>
            <a:r>
              <a:rPr lang="en-US" altLang="zh-CN" sz="1000" cap="none" dirty="0">
                <a:solidFill>
                  <a:srgbClr val="000000"/>
                </a:solidFill>
                <a:latin typeface="义启简圆体" panose="02010601030101010101" pitchFamily="2" charset="-122"/>
                <a:ea typeface="义启简圆体" panose="02010601030101010101" pitchFamily="2" charset="-122"/>
              </a:rPr>
              <a:t> a </a:t>
            </a:r>
            <a:r>
              <a:rPr lang="en-US" altLang="zh-CN" sz="1000" cap="none" dirty="0" err="1">
                <a:solidFill>
                  <a:srgbClr val="000000"/>
                </a:solidFill>
                <a:latin typeface="义启简圆体" panose="02010601030101010101" pitchFamily="2" charset="-122"/>
                <a:ea typeface="义启简圆体" panose="02010601030101010101" pitchFamily="2" charset="-122"/>
              </a:rPr>
              <a:t>tellus</a:t>
            </a:r>
            <a:r>
              <a:rPr lang="en-US" altLang="zh-CN" sz="1000" cap="none" dirty="0">
                <a:solidFill>
                  <a:srgbClr val="000000"/>
                </a:solidFill>
                <a:latin typeface="义启简圆体" panose="02010601030101010101" pitchFamily="2" charset="-122"/>
                <a:ea typeface="义启简圆体" panose="02010601030101010101" pitchFamily="2" charset="-122"/>
              </a:rPr>
              <a:t>.</a:t>
            </a:r>
            <a:endParaRPr lang="en-US" altLang="zh-CN" sz="1000" cap="none" dirty="0">
              <a:solidFill>
                <a:srgbClr val="000000"/>
              </a:solidFill>
              <a:latin typeface="义启简圆体" panose="02010601030101010101" pitchFamily="2" charset="-122"/>
              <a:ea typeface="义启简圆体" panose="02010601030101010101" pitchFamily="2" charset="-122"/>
            </a:endParaRPr>
          </a:p>
        </p:txBody>
      </p:sp>
      <p:pic>
        <p:nvPicPr>
          <p:cNvPr id="3" name="图片 2"/>
          <p:cNvPicPr>
            <a:picLocks noChangeAspect="1"/>
          </p:cNvPicPr>
          <p:nvPr/>
        </p:nvPicPr>
        <p:blipFill>
          <a:blip r:embed="rId2"/>
          <a:stretch>
            <a:fillRect/>
          </a:stretch>
        </p:blipFill>
        <p:spPr>
          <a:xfrm>
            <a:off x="288925" y="1038225"/>
            <a:ext cx="6400800" cy="5362575"/>
          </a:xfrm>
          <a:prstGeom prst="rect">
            <a:avLst/>
          </a:prstGeom>
        </p:spPr>
      </p:pic>
      <p:sp>
        <p:nvSpPr>
          <p:cNvPr id="6" name="文本框 5"/>
          <p:cNvSpPr txBox="1"/>
          <p:nvPr/>
        </p:nvSpPr>
        <p:spPr>
          <a:xfrm>
            <a:off x="7053580" y="2459990"/>
            <a:ext cx="4681855" cy="1938020"/>
          </a:xfrm>
          <a:prstGeom prst="rect">
            <a:avLst/>
          </a:prstGeom>
        </p:spPr>
        <p:txBody>
          <a:bodyPr wrap="square">
            <a:spAutoFit/>
          </a:bodyPr>
          <a:p>
            <a:pPr indent="0" fontAlgn="auto">
              <a:lnSpc>
                <a:spcPct val="150000"/>
              </a:lnSpc>
            </a:pP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随机提取正样本</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pP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随机选择实体进行代替，得到负样本</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pP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将正负样本一起加入</a:t>
            </a:r>
            <a:r>
              <a:rPr lang="en-US" altLang="zh-CN" sz="2000">
                <a:solidFill>
                  <a:schemeClr val="bg1"/>
                </a:solidFill>
                <a:latin typeface="宋体" panose="02010600030101010101" pitchFamily="2" charset="-122"/>
                <a:ea typeface="宋体" panose="02010600030101010101" pitchFamily="2" charset="-122"/>
                <a:cs typeface="宋体" panose="02010600030101010101" pitchFamily="2" charset="-122"/>
              </a:rPr>
              <a:t>Tbatch</a:t>
            </a: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中</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pPr>
            <a:r>
              <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rPr>
              <a:t>进行对应的求偏导和梯度下降</a:t>
            </a:r>
            <a:endParaRPr lang="zh-CN" altLang="en-US" sz="200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advClick="0" advTm="100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ISPRING_PRESENTATION_TITLE" val="PowerPoint 1"/>
  <p:tag name="ISPRING_FIRST_PUBLISH" val="1"/>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000000"/>
      </a:dk2>
      <a:lt2>
        <a:srgbClr val="C5DBD9"/>
      </a:lt2>
      <a:accent1>
        <a:srgbClr val="1D635F"/>
      </a:accent1>
      <a:accent2>
        <a:srgbClr val="1D635F"/>
      </a:accent2>
      <a:accent3>
        <a:srgbClr val="1D635F"/>
      </a:accent3>
      <a:accent4>
        <a:srgbClr val="1D635F"/>
      </a:accent4>
      <a:accent5>
        <a:srgbClr val="1D635F"/>
      </a:accent5>
      <a:accent6>
        <a:srgbClr val="1D635F"/>
      </a:accent6>
      <a:hlink>
        <a:srgbClr val="000000"/>
      </a:hlink>
      <a:folHlink>
        <a:srgbClr val="8CB5B1"/>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5842</Words>
  <Application>WPS 演示</Application>
  <PresentationFormat>宽屏</PresentationFormat>
  <Paragraphs>495</Paragraphs>
  <Slides>30</Slides>
  <Notes>25</Notes>
  <HiddenSlides>0</HiddenSlides>
  <MMClips>2</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宋体</vt:lpstr>
      <vt:lpstr>Wingdings</vt:lpstr>
      <vt:lpstr>义启简圆体</vt:lpstr>
      <vt:lpstr>微软雅黑</vt:lpstr>
      <vt:lpstr>PingFangSC-Regular</vt:lpstr>
      <vt:lpstr>Helvetica</vt:lpstr>
      <vt:lpstr>Arial Unicode MS</vt:lpstr>
      <vt:lpstr>Calibri</vt:lpstr>
      <vt:lpstr>FZHei-B01S</vt:lpstr>
      <vt:lpstr>Open Sans</vt:lpstr>
      <vt:lpstr>思源黑体 Light</vt:lpstr>
      <vt:lpstr>Meiryo UI</vt:lpstr>
      <vt:lpstr>Segoe Print</vt:lpstr>
      <vt:lpstr>等线</vt:lpstr>
      <vt:lpstr>黑体</vt:lpstr>
      <vt:lpstr>Yu Gothic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1</dc:title>
  <dc:creator>Wssc0816</dc:creator>
  <cp:lastModifiedBy>奋斗</cp:lastModifiedBy>
  <cp:revision>26</cp:revision>
  <dcterms:created xsi:type="dcterms:W3CDTF">2019-07-02T06:19:00Z</dcterms:created>
  <dcterms:modified xsi:type="dcterms:W3CDTF">2024-12-22T09:19:14Z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0A70390C21274FC0883E5CA25F3ECE82_12</vt:lpwstr>
  </property>
</Properties>
</file>